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8.jpg" ContentType="image/jpg"/>
  <Override PartName="/ppt/media/image19.jpg" ContentType="image/jpg"/>
  <Override PartName="/ppt/media/image21.jpg" ContentType="image/jpg"/>
  <Override PartName="/ppt/media/image22.jpg" ContentType="image/jpg"/>
  <Override PartName="/ppt/media/image24.jpg" ContentType="image/jpg"/>
  <Override PartName="/ppt/media/image2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9" r:id="rId1"/>
  </p:sldMasterIdLst>
  <p:sldIdLst>
    <p:sldId id="28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661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02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54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841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051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928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944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68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597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14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62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16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878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69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81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98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50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44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5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Corona Virus Analysis in SQL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Madhavi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83831-CFFE-4179-B250-267062CB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7246"/>
            <a:ext cx="12453100" cy="70152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FF268F-9D77-48CB-A26E-5EA99F7D6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8"/>
    </mc:Choice>
    <mc:Fallback>
      <p:transition spd="slow" advTm="11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7641590" cy="11283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3600" spc="-170" dirty="0"/>
              <a:t>F</a:t>
            </a:r>
            <a:r>
              <a:rPr sz="3600" spc="50" dirty="0"/>
              <a:t>I</a:t>
            </a:r>
            <a:r>
              <a:rPr sz="3600" spc="165" dirty="0"/>
              <a:t>N</a:t>
            </a:r>
            <a:r>
              <a:rPr sz="3600" spc="484" dirty="0"/>
              <a:t>D</a:t>
            </a:r>
            <a:r>
              <a:rPr sz="3600" spc="50" dirty="0"/>
              <a:t>I</a:t>
            </a:r>
            <a:r>
              <a:rPr sz="3600" spc="165" dirty="0"/>
              <a:t>N</a:t>
            </a:r>
            <a:r>
              <a:rPr sz="3600" spc="705" dirty="0"/>
              <a:t>G</a:t>
            </a:r>
            <a:r>
              <a:rPr sz="3600" spc="-180" dirty="0"/>
              <a:t> </a:t>
            </a:r>
            <a:r>
              <a:rPr sz="3600" spc="815" dirty="0"/>
              <a:t>M</a:t>
            </a:r>
            <a:r>
              <a:rPr sz="3600" spc="715" dirty="0"/>
              <a:t>O</a:t>
            </a:r>
            <a:r>
              <a:rPr sz="3600" spc="395" dirty="0"/>
              <a:t>N</a:t>
            </a:r>
            <a:r>
              <a:rPr sz="3600" spc="-525" dirty="0"/>
              <a:t>T</a:t>
            </a:r>
            <a:r>
              <a:rPr sz="3600" spc="114" dirty="0"/>
              <a:t>H</a:t>
            </a:r>
            <a:r>
              <a:rPr sz="3600" spc="-175" dirty="0"/>
              <a:t>L</a:t>
            </a:r>
            <a:r>
              <a:rPr sz="3600" spc="80" dirty="0"/>
              <a:t>Y</a:t>
            </a:r>
            <a:r>
              <a:rPr sz="3600" spc="-300" dirty="0"/>
              <a:t> </a:t>
            </a:r>
            <a:r>
              <a:rPr sz="3600" spc="500" dirty="0"/>
              <a:t>A</a:t>
            </a:r>
            <a:r>
              <a:rPr sz="3600" spc="505" dirty="0"/>
              <a:t>V</a:t>
            </a:r>
            <a:r>
              <a:rPr sz="3600" spc="10" dirty="0"/>
              <a:t>E</a:t>
            </a:r>
            <a:r>
              <a:rPr sz="3600" spc="75" dirty="0"/>
              <a:t>R</a:t>
            </a:r>
            <a:r>
              <a:rPr sz="3600" spc="500" dirty="0"/>
              <a:t>A</a:t>
            </a:r>
            <a:r>
              <a:rPr sz="3600" spc="390" dirty="0"/>
              <a:t>G</a:t>
            </a:r>
            <a:r>
              <a:rPr sz="3600" spc="315" dirty="0"/>
              <a:t>E</a:t>
            </a:r>
            <a:r>
              <a:rPr sz="3600" spc="-90" dirty="0"/>
              <a:t> </a:t>
            </a:r>
            <a:r>
              <a:rPr sz="3600" spc="-170" dirty="0"/>
              <a:t>F</a:t>
            </a:r>
            <a:r>
              <a:rPr sz="3600" spc="715" dirty="0"/>
              <a:t>O</a:t>
            </a:r>
            <a:r>
              <a:rPr sz="3600" spc="60" dirty="0"/>
              <a:t>R  </a:t>
            </a:r>
            <a:r>
              <a:rPr sz="3600" spc="260" dirty="0"/>
              <a:t>CONFIRMED,</a:t>
            </a:r>
            <a:r>
              <a:rPr sz="3600" spc="-229" dirty="0"/>
              <a:t> </a:t>
            </a:r>
            <a:r>
              <a:rPr sz="3600" spc="45" dirty="0"/>
              <a:t>DEATHS,</a:t>
            </a:r>
            <a:r>
              <a:rPr sz="3600" spc="-225" dirty="0"/>
              <a:t> </a:t>
            </a:r>
            <a:r>
              <a:rPr sz="3600" spc="295" dirty="0"/>
              <a:t>RECOVERED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790575" y="2438400"/>
            <a:ext cx="11401425" cy="4460697"/>
            <a:chOff x="790575" y="1743075"/>
            <a:chExt cx="11401425" cy="511492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575" y="1743075"/>
              <a:ext cx="5543550" cy="2266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4125" y="3695699"/>
              <a:ext cx="5857875" cy="3162299"/>
            </a:xfrm>
            <a:prstGeom prst="rect">
              <a:avLst/>
            </a:prstGeom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C19D46-15EF-4F2A-98A4-9FCFD81FD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65"/>
    </mc:Choice>
    <mc:Fallback>
      <p:transition spd="slow" advTm="56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9171305" cy="100456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45"/>
              </a:spcBef>
            </a:pPr>
            <a:r>
              <a:rPr sz="3200" spc="-180" dirty="0"/>
              <a:t>F</a:t>
            </a:r>
            <a:r>
              <a:rPr sz="3200" spc="5" dirty="0"/>
              <a:t>I</a:t>
            </a:r>
            <a:r>
              <a:rPr sz="3200" spc="355" dirty="0"/>
              <a:t>N</a:t>
            </a:r>
            <a:r>
              <a:rPr sz="3200" spc="440" dirty="0"/>
              <a:t>D</a:t>
            </a:r>
            <a:r>
              <a:rPr sz="3200" spc="-290" dirty="0"/>
              <a:t> </a:t>
            </a:r>
            <a:r>
              <a:rPr sz="3200" spc="800" dirty="0"/>
              <a:t>M</a:t>
            </a:r>
            <a:r>
              <a:rPr sz="3200" spc="620" dirty="0"/>
              <a:t>O</a:t>
            </a:r>
            <a:r>
              <a:rPr sz="3200" spc="30" dirty="0"/>
              <a:t>S</a:t>
            </a:r>
            <a:r>
              <a:rPr sz="3200" spc="-484" dirty="0"/>
              <a:t>T</a:t>
            </a:r>
            <a:r>
              <a:rPr sz="3200" spc="-170" dirty="0"/>
              <a:t> </a:t>
            </a:r>
            <a:r>
              <a:rPr sz="3200" spc="150" dirty="0"/>
              <a:t>FRE</a:t>
            </a:r>
            <a:r>
              <a:rPr sz="3200" spc="145" dirty="0"/>
              <a:t>Q</a:t>
            </a:r>
            <a:r>
              <a:rPr sz="3200" spc="20" dirty="0"/>
              <a:t>U</a:t>
            </a:r>
            <a:r>
              <a:rPr sz="3200" spc="-45" dirty="0"/>
              <a:t>EN</a:t>
            </a:r>
            <a:r>
              <a:rPr sz="3200" spc="-40" dirty="0"/>
              <a:t>T</a:t>
            </a:r>
            <a:r>
              <a:rPr sz="3200" spc="-165" dirty="0"/>
              <a:t> </a:t>
            </a:r>
            <a:r>
              <a:rPr sz="3200" spc="290" dirty="0"/>
              <a:t>V</a:t>
            </a:r>
            <a:r>
              <a:rPr sz="3200" spc="280" dirty="0"/>
              <a:t>A</a:t>
            </a:r>
            <a:r>
              <a:rPr sz="3200" spc="-25" dirty="0"/>
              <a:t>LUE</a:t>
            </a:r>
            <a:r>
              <a:rPr sz="3200" spc="140" dirty="0"/>
              <a:t> </a:t>
            </a:r>
            <a:r>
              <a:rPr sz="3200" spc="235" dirty="0"/>
              <a:t>F</a:t>
            </a:r>
            <a:r>
              <a:rPr sz="3200" spc="280" dirty="0"/>
              <a:t>O</a:t>
            </a:r>
            <a:r>
              <a:rPr sz="3200" spc="95" dirty="0"/>
              <a:t>R</a:t>
            </a:r>
            <a:r>
              <a:rPr sz="3200" spc="-150" dirty="0"/>
              <a:t> </a:t>
            </a:r>
            <a:r>
              <a:rPr sz="3200" spc="640" dirty="0"/>
              <a:t>C</a:t>
            </a:r>
            <a:r>
              <a:rPr sz="3200" spc="690" dirty="0"/>
              <a:t>O</a:t>
            </a:r>
            <a:r>
              <a:rPr sz="3200" spc="355" dirty="0"/>
              <a:t>N</a:t>
            </a:r>
            <a:r>
              <a:rPr sz="3200" spc="-180" dirty="0"/>
              <a:t>F</a:t>
            </a:r>
            <a:r>
              <a:rPr sz="3200" spc="5" dirty="0"/>
              <a:t>I</a:t>
            </a:r>
            <a:r>
              <a:rPr sz="3200" spc="85" dirty="0"/>
              <a:t>R</a:t>
            </a:r>
            <a:r>
              <a:rPr sz="3200" spc="725" dirty="0"/>
              <a:t>M</a:t>
            </a:r>
            <a:r>
              <a:rPr sz="3200" spc="40" dirty="0"/>
              <a:t>ED,  </a:t>
            </a:r>
            <a:r>
              <a:rPr sz="3200" spc="5" dirty="0"/>
              <a:t>DEATHS,</a:t>
            </a:r>
            <a:r>
              <a:rPr sz="3200" spc="80" dirty="0"/>
              <a:t> </a:t>
            </a:r>
            <a:r>
              <a:rPr sz="3200" spc="250" dirty="0"/>
              <a:t>RECOVERED</a:t>
            </a:r>
            <a:r>
              <a:rPr sz="3200" spc="-80" dirty="0"/>
              <a:t> </a:t>
            </a:r>
            <a:r>
              <a:rPr sz="3200" spc="275" dirty="0"/>
              <a:t>EACH</a:t>
            </a:r>
            <a:r>
              <a:rPr sz="3200" spc="50" dirty="0"/>
              <a:t> </a:t>
            </a:r>
            <a:r>
              <a:rPr sz="3200" spc="275" dirty="0"/>
              <a:t>MONTH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790575" y="1619250"/>
            <a:ext cx="11401425" cy="5238750"/>
            <a:chOff x="790575" y="1619250"/>
            <a:chExt cx="11401425" cy="523875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575" y="1619250"/>
              <a:ext cx="6324600" cy="22288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5450" y="3533774"/>
              <a:ext cx="6686550" cy="3324223"/>
            </a:xfrm>
            <a:prstGeom prst="rect">
              <a:avLst/>
            </a:prstGeom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88AE391-D8F6-4A59-BF8E-5257BABBB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18"/>
    </mc:Choice>
    <mc:Fallback>
      <p:transition spd="slow" advTm="2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9037955" cy="11283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3600" spc="130" dirty="0"/>
              <a:t>FIND</a:t>
            </a:r>
            <a:r>
              <a:rPr sz="3600" spc="-100" dirty="0"/>
              <a:t> </a:t>
            </a:r>
            <a:r>
              <a:rPr sz="3600" spc="330" dirty="0"/>
              <a:t>MINIMUM</a:t>
            </a:r>
            <a:r>
              <a:rPr sz="3600" spc="-204" dirty="0"/>
              <a:t> </a:t>
            </a:r>
            <a:r>
              <a:rPr sz="3600" spc="135" dirty="0"/>
              <a:t>VALUES</a:t>
            </a:r>
            <a:r>
              <a:rPr sz="3600" spc="-40" dirty="0"/>
              <a:t> </a:t>
            </a:r>
            <a:r>
              <a:rPr sz="3600" spc="210" dirty="0"/>
              <a:t>FOR</a:t>
            </a:r>
            <a:r>
              <a:rPr sz="3600" spc="-130" dirty="0"/>
              <a:t> </a:t>
            </a:r>
            <a:r>
              <a:rPr sz="3600" spc="260" dirty="0"/>
              <a:t>CONFIRMED, </a:t>
            </a:r>
            <a:r>
              <a:rPr sz="3600" spc="-1070" dirty="0"/>
              <a:t> </a:t>
            </a:r>
            <a:r>
              <a:rPr sz="3600" spc="484" dirty="0"/>
              <a:t>D</a:t>
            </a:r>
            <a:r>
              <a:rPr sz="3600" spc="10" dirty="0"/>
              <a:t>E</a:t>
            </a:r>
            <a:r>
              <a:rPr sz="3600" spc="500" dirty="0"/>
              <a:t>A</a:t>
            </a:r>
            <a:r>
              <a:rPr sz="3600" spc="-525" dirty="0"/>
              <a:t>T</a:t>
            </a:r>
            <a:r>
              <a:rPr sz="3600" spc="114" dirty="0"/>
              <a:t>H</a:t>
            </a:r>
            <a:r>
              <a:rPr sz="3600" spc="-155" dirty="0"/>
              <a:t>S</a:t>
            </a:r>
            <a:r>
              <a:rPr sz="3600" spc="-114" dirty="0"/>
              <a:t>,</a:t>
            </a:r>
            <a:r>
              <a:rPr sz="3600" spc="-130" dirty="0"/>
              <a:t> </a:t>
            </a:r>
            <a:r>
              <a:rPr sz="3600" spc="75" dirty="0"/>
              <a:t>R</a:t>
            </a:r>
            <a:r>
              <a:rPr sz="3600" spc="10" dirty="0"/>
              <a:t>E</a:t>
            </a:r>
            <a:r>
              <a:rPr sz="3600" spc="695" dirty="0"/>
              <a:t>C</a:t>
            </a:r>
            <a:r>
              <a:rPr sz="3600" spc="795" dirty="0"/>
              <a:t>O</a:t>
            </a:r>
            <a:r>
              <a:rPr sz="3600" spc="505" dirty="0"/>
              <a:t>V</a:t>
            </a:r>
            <a:r>
              <a:rPr sz="3600" spc="10" dirty="0"/>
              <a:t>E</a:t>
            </a:r>
            <a:r>
              <a:rPr sz="3600" spc="75" dirty="0"/>
              <a:t>R</a:t>
            </a:r>
            <a:r>
              <a:rPr sz="3600" spc="10" dirty="0"/>
              <a:t>E</a:t>
            </a:r>
            <a:r>
              <a:rPr sz="3600" spc="470" dirty="0"/>
              <a:t>D</a:t>
            </a:r>
            <a:r>
              <a:rPr sz="3600" spc="-320" dirty="0"/>
              <a:t> </a:t>
            </a:r>
            <a:r>
              <a:rPr sz="3600" spc="90" dirty="0"/>
              <a:t>P</a:t>
            </a:r>
            <a:r>
              <a:rPr sz="3600" spc="10" dirty="0"/>
              <a:t>E</a:t>
            </a:r>
            <a:r>
              <a:rPr sz="3600" spc="90" dirty="0"/>
              <a:t>R</a:t>
            </a:r>
            <a:r>
              <a:rPr sz="3600" spc="-55" dirty="0"/>
              <a:t> </a:t>
            </a:r>
            <a:r>
              <a:rPr sz="3600" spc="114" dirty="0"/>
              <a:t>Y</a:t>
            </a:r>
            <a:r>
              <a:rPr sz="3600" spc="10" dirty="0"/>
              <a:t>E</a:t>
            </a:r>
            <a:r>
              <a:rPr sz="3600" spc="500" dirty="0"/>
              <a:t>A</a:t>
            </a:r>
            <a:r>
              <a:rPr sz="3600" spc="90" dirty="0"/>
              <a:t>R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325" y="1752600"/>
            <a:ext cx="5848350" cy="35242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87601B-D827-4153-8378-0D4312E93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58"/>
    </mc:Choice>
    <mc:Fallback>
      <p:transition spd="slow" advTm="3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8933815" cy="11283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3600" spc="130" dirty="0"/>
              <a:t>FIND</a:t>
            </a:r>
            <a:r>
              <a:rPr sz="3600" spc="-105" dirty="0"/>
              <a:t> </a:t>
            </a:r>
            <a:r>
              <a:rPr sz="3600" spc="395" dirty="0"/>
              <a:t>MAXIMUM</a:t>
            </a:r>
            <a:r>
              <a:rPr sz="3600" spc="-130" dirty="0"/>
              <a:t> </a:t>
            </a:r>
            <a:r>
              <a:rPr sz="3600" spc="135" dirty="0"/>
              <a:t>VALUES</a:t>
            </a:r>
            <a:r>
              <a:rPr sz="3600" spc="-40" dirty="0"/>
              <a:t> </a:t>
            </a:r>
            <a:r>
              <a:rPr sz="3600" spc="285" dirty="0"/>
              <a:t>OF</a:t>
            </a:r>
            <a:r>
              <a:rPr sz="3600" spc="-140" dirty="0"/>
              <a:t> </a:t>
            </a:r>
            <a:r>
              <a:rPr sz="3600" spc="260" dirty="0"/>
              <a:t>CONFIRMED, </a:t>
            </a:r>
            <a:r>
              <a:rPr sz="3600" spc="-1070" dirty="0"/>
              <a:t> </a:t>
            </a:r>
            <a:r>
              <a:rPr sz="3600" spc="484" dirty="0"/>
              <a:t>D</a:t>
            </a:r>
            <a:r>
              <a:rPr sz="3600" spc="10" dirty="0"/>
              <a:t>E</a:t>
            </a:r>
            <a:r>
              <a:rPr sz="3600" spc="500" dirty="0"/>
              <a:t>A</a:t>
            </a:r>
            <a:r>
              <a:rPr sz="3600" spc="-525" dirty="0"/>
              <a:t>T</a:t>
            </a:r>
            <a:r>
              <a:rPr sz="3600" spc="114" dirty="0"/>
              <a:t>H</a:t>
            </a:r>
            <a:r>
              <a:rPr sz="3600" spc="-155" dirty="0"/>
              <a:t>S</a:t>
            </a:r>
            <a:r>
              <a:rPr sz="3600" spc="-114" dirty="0"/>
              <a:t>,</a:t>
            </a:r>
            <a:r>
              <a:rPr sz="3600" spc="-130" dirty="0"/>
              <a:t> </a:t>
            </a:r>
            <a:r>
              <a:rPr sz="3600" spc="75" dirty="0"/>
              <a:t>R</a:t>
            </a:r>
            <a:r>
              <a:rPr sz="3600" spc="10" dirty="0"/>
              <a:t>E</a:t>
            </a:r>
            <a:r>
              <a:rPr sz="3600" spc="695" dirty="0"/>
              <a:t>C</a:t>
            </a:r>
            <a:r>
              <a:rPr sz="3600" spc="795" dirty="0"/>
              <a:t>O</a:t>
            </a:r>
            <a:r>
              <a:rPr sz="3600" spc="505" dirty="0"/>
              <a:t>V</a:t>
            </a:r>
            <a:r>
              <a:rPr sz="3600" spc="10" dirty="0"/>
              <a:t>E</a:t>
            </a:r>
            <a:r>
              <a:rPr sz="3600" spc="75" dirty="0"/>
              <a:t>R</a:t>
            </a:r>
            <a:r>
              <a:rPr sz="3600" spc="10" dirty="0"/>
              <a:t>E</a:t>
            </a:r>
            <a:r>
              <a:rPr sz="3600" spc="470" dirty="0"/>
              <a:t>D</a:t>
            </a:r>
            <a:r>
              <a:rPr sz="3600" spc="-320" dirty="0"/>
              <a:t> </a:t>
            </a:r>
            <a:r>
              <a:rPr sz="3600" spc="90" dirty="0"/>
              <a:t>P</a:t>
            </a:r>
            <a:r>
              <a:rPr sz="3600" spc="10" dirty="0"/>
              <a:t>E</a:t>
            </a:r>
            <a:r>
              <a:rPr sz="3600" spc="90" dirty="0"/>
              <a:t>R</a:t>
            </a:r>
            <a:r>
              <a:rPr sz="3600" spc="-55" dirty="0"/>
              <a:t> </a:t>
            </a:r>
            <a:r>
              <a:rPr sz="3600" spc="114" dirty="0"/>
              <a:t>Y</a:t>
            </a:r>
            <a:r>
              <a:rPr sz="3600" spc="10" dirty="0"/>
              <a:t>E</a:t>
            </a:r>
            <a:r>
              <a:rPr sz="3600" spc="500" dirty="0"/>
              <a:t>A</a:t>
            </a:r>
            <a:r>
              <a:rPr sz="3600" spc="90" dirty="0"/>
              <a:t>R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901" y="2362199"/>
            <a:ext cx="6210300" cy="31718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1A3890-FBFD-4DB4-A2DD-06DB5A055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54"/>
    </mc:Choice>
    <mc:Fallback>
      <p:transition spd="slow" advTm="25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8902065" cy="100456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45"/>
              </a:spcBef>
            </a:pPr>
            <a:r>
              <a:rPr sz="3200" spc="-515" dirty="0"/>
              <a:t>T</a:t>
            </a:r>
            <a:r>
              <a:rPr sz="3200" spc="75" dirty="0"/>
              <a:t>H</a:t>
            </a:r>
            <a:r>
              <a:rPr sz="3200" spc="15" dirty="0"/>
              <a:t>E</a:t>
            </a:r>
            <a:r>
              <a:rPr sz="3200" spc="-75" dirty="0"/>
              <a:t> </a:t>
            </a:r>
            <a:r>
              <a:rPr sz="3200" spc="-515" dirty="0"/>
              <a:t>T</a:t>
            </a:r>
            <a:r>
              <a:rPr sz="3200" spc="620" dirty="0"/>
              <a:t>O</a:t>
            </a:r>
            <a:r>
              <a:rPr sz="3200" spc="-515" dirty="0"/>
              <a:t>T</a:t>
            </a:r>
            <a:r>
              <a:rPr sz="3200" spc="280" dirty="0"/>
              <a:t>A</a:t>
            </a:r>
            <a:r>
              <a:rPr sz="3200" spc="-130" dirty="0"/>
              <a:t>L</a:t>
            </a:r>
            <a:r>
              <a:rPr sz="3200" spc="85" dirty="0"/>
              <a:t> </a:t>
            </a:r>
            <a:r>
              <a:rPr sz="3200" spc="355" dirty="0"/>
              <a:t>N</a:t>
            </a:r>
            <a:r>
              <a:rPr sz="3200" spc="20" dirty="0"/>
              <a:t>U</a:t>
            </a:r>
            <a:r>
              <a:rPr sz="3200" spc="800" dirty="0"/>
              <a:t>M</a:t>
            </a:r>
            <a:r>
              <a:rPr sz="3200" spc="55" dirty="0"/>
              <a:t>B</a:t>
            </a:r>
            <a:r>
              <a:rPr sz="3200" spc="50" dirty="0"/>
              <a:t>E</a:t>
            </a:r>
            <a:r>
              <a:rPr sz="3200" spc="60" dirty="0"/>
              <a:t>R</a:t>
            </a:r>
            <a:r>
              <a:rPr sz="3200" spc="-310" dirty="0"/>
              <a:t> </a:t>
            </a:r>
            <a:r>
              <a:rPr sz="3200" spc="620" dirty="0"/>
              <a:t>O</a:t>
            </a:r>
            <a:r>
              <a:rPr sz="3200" spc="-114" dirty="0"/>
              <a:t>F</a:t>
            </a:r>
            <a:r>
              <a:rPr sz="3200" spc="-60" dirty="0"/>
              <a:t> </a:t>
            </a:r>
            <a:r>
              <a:rPr sz="3200" spc="710" dirty="0"/>
              <a:t>C</a:t>
            </a:r>
            <a:r>
              <a:rPr sz="3200" spc="285" dirty="0"/>
              <a:t>A</a:t>
            </a:r>
            <a:r>
              <a:rPr sz="3200" spc="30" dirty="0"/>
              <a:t>S</a:t>
            </a:r>
            <a:r>
              <a:rPr sz="3200" spc="15" dirty="0"/>
              <a:t>E</a:t>
            </a:r>
            <a:r>
              <a:rPr sz="3200" spc="75" dirty="0"/>
              <a:t> </a:t>
            </a:r>
            <a:r>
              <a:rPr sz="3200" spc="620" dirty="0"/>
              <a:t>O</a:t>
            </a:r>
            <a:r>
              <a:rPr sz="3200" spc="-114" dirty="0"/>
              <a:t>F</a:t>
            </a:r>
            <a:r>
              <a:rPr sz="3200" spc="-60" dirty="0"/>
              <a:t> </a:t>
            </a:r>
            <a:r>
              <a:rPr sz="3200" spc="640" dirty="0"/>
              <a:t>C</a:t>
            </a:r>
            <a:r>
              <a:rPr sz="3200" spc="690" dirty="0"/>
              <a:t>O</a:t>
            </a:r>
            <a:r>
              <a:rPr sz="3200" spc="355" dirty="0"/>
              <a:t>N</a:t>
            </a:r>
            <a:r>
              <a:rPr sz="3200" spc="-180" dirty="0"/>
              <a:t>F</a:t>
            </a:r>
            <a:r>
              <a:rPr sz="3200" spc="5" dirty="0"/>
              <a:t>IR</a:t>
            </a:r>
            <a:r>
              <a:rPr sz="3200" spc="725" dirty="0"/>
              <a:t>M</a:t>
            </a:r>
            <a:r>
              <a:rPr sz="3200" spc="40" dirty="0"/>
              <a:t>ED,  </a:t>
            </a:r>
            <a:r>
              <a:rPr sz="3200" spc="5" dirty="0"/>
              <a:t>DEATHS,</a:t>
            </a:r>
            <a:r>
              <a:rPr sz="3200" spc="80" dirty="0"/>
              <a:t> </a:t>
            </a:r>
            <a:r>
              <a:rPr sz="3200" spc="250" dirty="0"/>
              <a:t>RECOVERED</a:t>
            </a:r>
            <a:r>
              <a:rPr sz="3200" spc="-80" dirty="0"/>
              <a:t> </a:t>
            </a:r>
            <a:r>
              <a:rPr sz="3200" spc="275" dirty="0"/>
              <a:t>EACH</a:t>
            </a:r>
            <a:r>
              <a:rPr sz="3200" spc="45" dirty="0"/>
              <a:t> </a:t>
            </a:r>
            <a:r>
              <a:rPr sz="3200" spc="275" dirty="0"/>
              <a:t>MONTH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762000" y="1590675"/>
            <a:ext cx="8458200" cy="3895725"/>
            <a:chOff x="762000" y="1590675"/>
            <a:chExt cx="6257925" cy="526732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1590675"/>
              <a:ext cx="6257925" cy="22955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" y="3724274"/>
              <a:ext cx="6257925" cy="3133724"/>
            </a:xfrm>
            <a:prstGeom prst="rect">
              <a:avLst/>
            </a:prstGeom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240D45-F827-4282-840D-B130FC8C2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0"/>
    </mc:Choice>
    <mc:Fallback>
      <p:transition spd="slow" advTm="1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8288020" cy="100456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45"/>
              </a:spcBef>
            </a:pPr>
            <a:r>
              <a:rPr sz="3200" spc="315" dirty="0"/>
              <a:t>CHECK</a:t>
            </a:r>
            <a:r>
              <a:rPr sz="3200" spc="-190" dirty="0"/>
              <a:t> </a:t>
            </a:r>
            <a:r>
              <a:rPr sz="3200" spc="355" dirty="0"/>
              <a:t>HOW</a:t>
            </a:r>
            <a:r>
              <a:rPr sz="3200" spc="-100" dirty="0"/>
              <a:t> </a:t>
            </a:r>
            <a:r>
              <a:rPr sz="3200" spc="480" dirty="0"/>
              <a:t>CORONA</a:t>
            </a:r>
            <a:r>
              <a:rPr sz="3200" spc="-145" dirty="0"/>
              <a:t> </a:t>
            </a:r>
            <a:r>
              <a:rPr sz="3200" spc="80" dirty="0"/>
              <a:t>VIRUS</a:t>
            </a:r>
            <a:r>
              <a:rPr sz="3200" spc="-110" dirty="0"/>
              <a:t> </a:t>
            </a:r>
            <a:r>
              <a:rPr sz="3200" spc="155" dirty="0"/>
              <a:t>SPREAD</a:t>
            </a:r>
            <a:r>
              <a:rPr sz="3200" spc="70" dirty="0"/>
              <a:t> </a:t>
            </a:r>
            <a:r>
              <a:rPr sz="3200" spc="50" dirty="0"/>
              <a:t>OUT </a:t>
            </a:r>
            <a:r>
              <a:rPr sz="3200" spc="-950" dirty="0"/>
              <a:t> </a:t>
            </a:r>
            <a:r>
              <a:rPr sz="3200" spc="345" dirty="0"/>
              <a:t>W</a:t>
            </a:r>
            <a:r>
              <a:rPr sz="3200" spc="-75" dirty="0"/>
              <a:t>I</a:t>
            </a:r>
            <a:r>
              <a:rPr sz="3200" spc="-515" dirty="0"/>
              <a:t>T</a:t>
            </a:r>
            <a:r>
              <a:rPr sz="3200" spc="110" dirty="0"/>
              <a:t>H</a:t>
            </a:r>
            <a:r>
              <a:rPr sz="3200" spc="-175" dirty="0"/>
              <a:t> </a:t>
            </a:r>
            <a:r>
              <a:rPr sz="3200" spc="85" dirty="0"/>
              <a:t>R</a:t>
            </a:r>
            <a:r>
              <a:rPr sz="3200" spc="40" dirty="0"/>
              <a:t>E</a:t>
            </a:r>
            <a:r>
              <a:rPr sz="3200" dirty="0"/>
              <a:t>S</a:t>
            </a:r>
            <a:r>
              <a:rPr sz="3200" spc="85" dirty="0"/>
              <a:t>P</a:t>
            </a:r>
            <a:r>
              <a:rPr sz="3200" spc="75" dirty="0"/>
              <a:t>EC</a:t>
            </a:r>
            <a:r>
              <a:rPr sz="3200" spc="80" dirty="0"/>
              <a:t>T</a:t>
            </a:r>
            <a:r>
              <a:rPr sz="3200" spc="-105" dirty="0"/>
              <a:t> </a:t>
            </a:r>
            <a:r>
              <a:rPr sz="3200" spc="-505" dirty="0"/>
              <a:t>T</a:t>
            </a:r>
            <a:r>
              <a:rPr sz="3200" spc="650" dirty="0"/>
              <a:t>O</a:t>
            </a:r>
            <a:r>
              <a:rPr sz="3200" spc="-100" dirty="0"/>
              <a:t> </a:t>
            </a:r>
            <a:r>
              <a:rPr sz="3200" spc="640" dirty="0"/>
              <a:t>C</a:t>
            </a:r>
            <a:r>
              <a:rPr sz="3200" spc="695" dirty="0"/>
              <a:t>O</a:t>
            </a:r>
            <a:r>
              <a:rPr sz="3200" spc="355" dirty="0"/>
              <a:t>N</a:t>
            </a:r>
            <a:r>
              <a:rPr sz="3200" spc="-180" dirty="0"/>
              <a:t>F</a:t>
            </a:r>
            <a:r>
              <a:rPr sz="3200" spc="5" dirty="0"/>
              <a:t>IR</a:t>
            </a:r>
            <a:r>
              <a:rPr sz="3200" spc="725" dirty="0"/>
              <a:t>M</a:t>
            </a:r>
            <a:r>
              <a:rPr sz="3200" spc="204" dirty="0"/>
              <a:t>E</a:t>
            </a:r>
            <a:r>
              <a:rPr sz="3200" spc="240" dirty="0"/>
              <a:t>D</a:t>
            </a:r>
            <a:r>
              <a:rPr sz="3200" spc="-300" dirty="0"/>
              <a:t> </a:t>
            </a:r>
            <a:r>
              <a:rPr sz="3200" spc="710" dirty="0"/>
              <a:t>C</a:t>
            </a:r>
            <a:r>
              <a:rPr sz="3200" spc="285" dirty="0"/>
              <a:t>A</a:t>
            </a:r>
            <a:r>
              <a:rPr sz="3200" spc="30" dirty="0"/>
              <a:t>S</a:t>
            </a:r>
            <a:r>
              <a:rPr sz="3200" spc="15" dirty="0"/>
              <a:t>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425" y="1609725"/>
            <a:ext cx="6000750" cy="35337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34A8C5-F7C0-4C35-B8F2-29B9C56D8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9"/>
    </mc:Choice>
    <mc:Fallback>
      <p:transition spd="slow" advTm="9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8315959" cy="100456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45"/>
              </a:spcBef>
            </a:pPr>
            <a:r>
              <a:rPr sz="3200" spc="315" dirty="0"/>
              <a:t>CHECK</a:t>
            </a:r>
            <a:r>
              <a:rPr sz="3200" spc="-190" dirty="0"/>
              <a:t> </a:t>
            </a:r>
            <a:r>
              <a:rPr sz="3200" spc="355" dirty="0"/>
              <a:t>HOW</a:t>
            </a:r>
            <a:r>
              <a:rPr sz="3200" spc="-100" dirty="0"/>
              <a:t> </a:t>
            </a:r>
            <a:r>
              <a:rPr sz="3200" spc="480" dirty="0"/>
              <a:t>CORONA</a:t>
            </a:r>
            <a:r>
              <a:rPr sz="3200" spc="-140" dirty="0"/>
              <a:t> </a:t>
            </a:r>
            <a:r>
              <a:rPr sz="3200" spc="80" dirty="0"/>
              <a:t>VIRUS</a:t>
            </a:r>
            <a:r>
              <a:rPr sz="3200" spc="-114" dirty="0"/>
              <a:t> </a:t>
            </a:r>
            <a:r>
              <a:rPr sz="3200" spc="155" dirty="0"/>
              <a:t>SPREAD</a:t>
            </a:r>
            <a:r>
              <a:rPr sz="3200" spc="75" dirty="0"/>
              <a:t> </a:t>
            </a:r>
            <a:r>
              <a:rPr sz="3200" spc="50" dirty="0"/>
              <a:t>OUT </a:t>
            </a:r>
            <a:r>
              <a:rPr sz="3200" spc="-950" dirty="0"/>
              <a:t> </a:t>
            </a:r>
            <a:r>
              <a:rPr sz="3200" spc="-35" dirty="0"/>
              <a:t>WITH</a:t>
            </a:r>
            <a:r>
              <a:rPr sz="3200" spc="-180" dirty="0"/>
              <a:t> </a:t>
            </a:r>
            <a:r>
              <a:rPr sz="3200" spc="60" dirty="0"/>
              <a:t>RESPECT</a:t>
            </a:r>
            <a:r>
              <a:rPr sz="3200" spc="-105" dirty="0"/>
              <a:t> </a:t>
            </a:r>
            <a:r>
              <a:rPr sz="3200" spc="70" dirty="0"/>
              <a:t>TO</a:t>
            </a:r>
            <a:r>
              <a:rPr sz="3200" spc="-100" dirty="0"/>
              <a:t> </a:t>
            </a:r>
            <a:r>
              <a:rPr sz="3200" spc="65" dirty="0"/>
              <a:t>DEATH</a:t>
            </a:r>
            <a:r>
              <a:rPr sz="3200" spc="45" dirty="0"/>
              <a:t> </a:t>
            </a:r>
            <a:r>
              <a:rPr sz="3200" spc="260" dirty="0"/>
              <a:t>CASE</a:t>
            </a:r>
            <a:r>
              <a:rPr sz="3200" spc="70" dirty="0"/>
              <a:t> </a:t>
            </a:r>
            <a:r>
              <a:rPr sz="3200" spc="65" dirty="0"/>
              <a:t>PER</a:t>
            </a:r>
            <a:r>
              <a:rPr sz="3200" spc="-90" dirty="0"/>
              <a:t> </a:t>
            </a:r>
            <a:r>
              <a:rPr sz="3200" spc="275" dirty="0"/>
              <a:t>MONTH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647700" y="1524000"/>
            <a:ext cx="6686550" cy="5334000"/>
            <a:chOff x="647700" y="1524000"/>
            <a:chExt cx="6686550" cy="53340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4095749"/>
              <a:ext cx="6410325" cy="2762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700" y="1524000"/>
              <a:ext cx="6686550" cy="2638425"/>
            </a:xfrm>
            <a:prstGeom prst="rect">
              <a:avLst/>
            </a:prstGeom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DAA0302-5CA7-4B95-B277-C8FB720419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55"/>
    </mc:Choice>
    <mc:Fallback>
      <p:transition spd="slow" advTm="28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8288020" cy="100456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45"/>
              </a:spcBef>
            </a:pPr>
            <a:r>
              <a:rPr sz="3200" spc="315" dirty="0"/>
              <a:t>CHECK</a:t>
            </a:r>
            <a:r>
              <a:rPr sz="3200" spc="-190" dirty="0"/>
              <a:t> </a:t>
            </a:r>
            <a:r>
              <a:rPr sz="3200" spc="355" dirty="0"/>
              <a:t>HOW</a:t>
            </a:r>
            <a:r>
              <a:rPr sz="3200" spc="-100" dirty="0"/>
              <a:t> </a:t>
            </a:r>
            <a:r>
              <a:rPr sz="3200" spc="480" dirty="0"/>
              <a:t>CORONA</a:t>
            </a:r>
            <a:r>
              <a:rPr sz="3200" spc="-145" dirty="0"/>
              <a:t> </a:t>
            </a:r>
            <a:r>
              <a:rPr sz="3200" spc="80" dirty="0"/>
              <a:t>VIRUS</a:t>
            </a:r>
            <a:r>
              <a:rPr sz="3200" spc="-110" dirty="0"/>
              <a:t> </a:t>
            </a:r>
            <a:r>
              <a:rPr sz="3200" spc="155" dirty="0"/>
              <a:t>SPREAD</a:t>
            </a:r>
            <a:r>
              <a:rPr sz="3200" spc="70" dirty="0"/>
              <a:t> </a:t>
            </a:r>
            <a:r>
              <a:rPr sz="3200" spc="50" dirty="0"/>
              <a:t>OUT </a:t>
            </a:r>
            <a:r>
              <a:rPr sz="3200" spc="-950" dirty="0"/>
              <a:t> </a:t>
            </a:r>
            <a:r>
              <a:rPr sz="3200" spc="-35" dirty="0"/>
              <a:t>WITH</a:t>
            </a:r>
            <a:r>
              <a:rPr sz="3200" spc="-180" dirty="0"/>
              <a:t> </a:t>
            </a:r>
            <a:r>
              <a:rPr sz="3200" spc="60" dirty="0"/>
              <a:t>RESPECT</a:t>
            </a:r>
            <a:r>
              <a:rPr sz="3200" spc="-105" dirty="0"/>
              <a:t> </a:t>
            </a:r>
            <a:r>
              <a:rPr sz="3200" spc="70" dirty="0"/>
              <a:t>TO</a:t>
            </a:r>
            <a:r>
              <a:rPr sz="3200" spc="-100" dirty="0"/>
              <a:t> </a:t>
            </a:r>
            <a:r>
              <a:rPr sz="3200" spc="250" dirty="0"/>
              <a:t>RECOVERED</a:t>
            </a:r>
            <a:r>
              <a:rPr sz="3200" spc="-150" dirty="0"/>
              <a:t> </a:t>
            </a:r>
            <a:r>
              <a:rPr sz="3200" spc="260" dirty="0"/>
              <a:t>CASE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5" y="1857375"/>
            <a:ext cx="6953250" cy="35337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B22404-3D3B-4075-87A9-25159DBD5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39"/>
    </mc:Choice>
    <mc:Fallback>
      <p:transition spd="slow" advTm="26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8785860" cy="100456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45"/>
              </a:spcBef>
            </a:pPr>
            <a:r>
              <a:rPr sz="3200" spc="-180" dirty="0"/>
              <a:t>F</a:t>
            </a:r>
            <a:r>
              <a:rPr sz="3200" spc="5" dirty="0"/>
              <a:t>I</a:t>
            </a:r>
            <a:r>
              <a:rPr sz="3200" spc="355" dirty="0"/>
              <a:t>N</a:t>
            </a:r>
            <a:r>
              <a:rPr sz="3200" spc="440" dirty="0"/>
              <a:t>D</a:t>
            </a:r>
            <a:r>
              <a:rPr sz="3200" spc="-290" dirty="0"/>
              <a:t> </a:t>
            </a:r>
            <a:r>
              <a:rPr sz="3200" spc="640" dirty="0"/>
              <a:t>C</a:t>
            </a:r>
            <a:r>
              <a:rPr sz="3200" spc="690" dirty="0"/>
              <a:t>O</a:t>
            </a:r>
            <a:r>
              <a:rPr sz="3200" spc="20" dirty="0"/>
              <a:t>U</a:t>
            </a:r>
            <a:r>
              <a:rPr sz="3200" spc="355" dirty="0"/>
              <a:t>N</a:t>
            </a:r>
            <a:r>
              <a:rPr sz="3200" spc="-515" dirty="0"/>
              <a:t>T</a:t>
            </a:r>
            <a:r>
              <a:rPr sz="3200" spc="85" dirty="0"/>
              <a:t>RY</a:t>
            </a:r>
            <a:r>
              <a:rPr sz="3200" spc="-110" dirty="0"/>
              <a:t> </a:t>
            </a:r>
            <a:r>
              <a:rPr sz="3200" spc="80" dirty="0"/>
              <a:t>H</a:t>
            </a:r>
            <a:r>
              <a:rPr sz="3200" spc="280" dirty="0"/>
              <a:t>A</a:t>
            </a:r>
            <a:r>
              <a:rPr sz="3200" spc="290" dirty="0"/>
              <a:t>V</a:t>
            </a:r>
            <a:r>
              <a:rPr sz="3200" spc="-75" dirty="0"/>
              <a:t>I</a:t>
            </a:r>
            <a:r>
              <a:rPr sz="3200" spc="355" dirty="0"/>
              <a:t>N</a:t>
            </a:r>
            <a:r>
              <a:rPr sz="3200" spc="650" dirty="0"/>
              <a:t>G</a:t>
            </a:r>
            <a:r>
              <a:rPr sz="3200" spc="40" dirty="0"/>
              <a:t> </a:t>
            </a:r>
            <a:r>
              <a:rPr sz="3200" spc="75" dirty="0"/>
              <a:t>H</a:t>
            </a:r>
            <a:r>
              <a:rPr sz="3200" spc="-75" dirty="0"/>
              <a:t>I</a:t>
            </a:r>
            <a:r>
              <a:rPr sz="3200" spc="610" dirty="0"/>
              <a:t>G</a:t>
            </a:r>
            <a:r>
              <a:rPr sz="3200" spc="75" dirty="0"/>
              <a:t>H</a:t>
            </a:r>
            <a:r>
              <a:rPr sz="3200" spc="40" dirty="0"/>
              <a:t>E</a:t>
            </a:r>
            <a:r>
              <a:rPr sz="3200" dirty="0"/>
              <a:t>S</a:t>
            </a:r>
            <a:r>
              <a:rPr sz="3200" spc="-484" dirty="0"/>
              <a:t>T</a:t>
            </a:r>
            <a:r>
              <a:rPr sz="3200" spc="-170" dirty="0"/>
              <a:t> </a:t>
            </a:r>
            <a:r>
              <a:rPr sz="3200" spc="355" dirty="0"/>
              <a:t>N</a:t>
            </a:r>
            <a:r>
              <a:rPr sz="3200" spc="20" dirty="0"/>
              <a:t>U</a:t>
            </a:r>
            <a:r>
              <a:rPr sz="3200" spc="800" dirty="0"/>
              <a:t>M</a:t>
            </a:r>
            <a:r>
              <a:rPr sz="3200" spc="55" dirty="0"/>
              <a:t>B</a:t>
            </a:r>
            <a:r>
              <a:rPr sz="3200" spc="50" dirty="0"/>
              <a:t>E</a:t>
            </a:r>
            <a:r>
              <a:rPr sz="3200" spc="60" dirty="0"/>
              <a:t>R</a:t>
            </a:r>
            <a:r>
              <a:rPr sz="3200" spc="-310" dirty="0"/>
              <a:t> </a:t>
            </a:r>
            <a:r>
              <a:rPr sz="3200" spc="620" dirty="0"/>
              <a:t>O</a:t>
            </a:r>
            <a:r>
              <a:rPr sz="3200" spc="-85" dirty="0"/>
              <a:t>F  </a:t>
            </a:r>
            <a:r>
              <a:rPr sz="3200" spc="-515" dirty="0"/>
              <a:t>T</a:t>
            </a:r>
            <a:r>
              <a:rPr sz="3200" spc="75" dirty="0"/>
              <a:t>H</a:t>
            </a:r>
            <a:r>
              <a:rPr sz="3200" spc="15" dirty="0"/>
              <a:t>E</a:t>
            </a:r>
            <a:r>
              <a:rPr sz="3200" spc="-75" dirty="0"/>
              <a:t> </a:t>
            </a:r>
            <a:r>
              <a:rPr sz="3200" spc="640" dirty="0"/>
              <a:t>C</a:t>
            </a:r>
            <a:r>
              <a:rPr sz="3200" spc="690" dirty="0"/>
              <a:t>O</a:t>
            </a:r>
            <a:r>
              <a:rPr sz="3200" spc="355" dirty="0"/>
              <a:t>N</a:t>
            </a:r>
            <a:r>
              <a:rPr sz="3200" spc="-180" dirty="0"/>
              <a:t>F</a:t>
            </a:r>
            <a:r>
              <a:rPr sz="3200" spc="5" dirty="0"/>
              <a:t>I</a:t>
            </a:r>
            <a:r>
              <a:rPr sz="3200" spc="85" dirty="0"/>
              <a:t>R</a:t>
            </a:r>
            <a:r>
              <a:rPr sz="3200" spc="725" dirty="0"/>
              <a:t>M</a:t>
            </a:r>
            <a:r>
              <a:rPr sz="3200" spc="-70" dirty="0"/>
              <a:t>E</a:t>
            </a:r>
            <a:r>
              <a:rPr sz="3200" spc="440" dirty="0"/>
              <a:t>D</a:t>
            </a:r>
            <a:r>
              <a:rPr sz="3200" spc="-290" dirty="0"/>
              <a:t> </a:t>
            </a:r>
            <a:r>
              <a:rPr sz="3200" spc="710" dirty="0"/>
              <a:t>C</a:t>
            </a:r>
            <a:r>
              <a:rPr sz="3200" spc="285" dirty="0"/>
              <a:t>A</a:t>
            </a:r>
            <a:r>
              <a:rPr sz="3200" spc="30" dirty="0"/>
              <a:t>S</a:t>
            </a:r>
            <a:r>
              <a:rPr sz="3200" spc="15" dirty="0"/>
              <a:t>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771525" y="1619250"/>
            <a:ext cx="6000750" cy="3990975"/>
            <a:chOff x="771525" y="1619250"/>
            <a:chExt cx="6000750" cy="399097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525" y="1619250"/>
              <a:ext cx="6000750" cy="3086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25" y="4705350"/>
              <a:ext cx="5905500" cy="904875"/>
            </a:xfrm>
            <a:prstGeom prst="rect">
              <a:avLst/>
            </a:prstGeom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219249-0A15-4516-8D5F-C4EECE12A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99"/>
    </mc:Choice>
    <mc:Fallback>
      <p:transition spd="slow" advTm="18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9054465" cy="11283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3600" spc="130" dirty="0"/>
              <a:t>FIND</a:t>
            </a:r>
            <a:r>
              <a:rPr sz="3600" spc="-110" dirty="0"/>
              <a:t> </a:t>
            </a:r>
            <a:r>
              <a:rPr sz="3600" spc="204" dirty="0"/>
              <a:t>COUNTRY</a:t>
            </a:r>
            <a:r>
              <a:rPr sz="3600" spc="-90" dirty="0"/>
              <a:t> </a:t>
            </a:r>
            <a:r>
              <a:rPr sz="3600" spc="340" dirty="0"/>
              <a:t>HAVING</a:t>
            </a:r>
            <a:r>
              <a:rPr sz="3600" spc="-270" dirty="0"/>
              <a:t> </a:t>
            </a:r>
            <a:r>
              <a:rPr sz="3600" spc="60" dirty="0"/>
              <a:t>LOWEST</a:t>
            </a:r>
            <a:r>
              <a:rPr sz="3600" spc="-90" dirty="0"/>
              <a:t> </a:t>
            </a:r>
            <a:r>
              <a:rPr sz="3600" spc="215" dirty="0"/>
              <a:t>NUMBER </a:t>
            </a:r>
            <a:r>
              <a:rPr sz="3600" spc="-1070" dirty="0"/>
              <a:t> </a:t>
            </a:r>
            <a:r>
              <a:rPr sz="3600" spc="285" dirty="0"/>
              <a:t>OF</a:t>
            </a:r>
            <a:r>
              <a:rPr sz="3600" spc="-140" dirty="0"/>
              <a:t> </a:t>
            </a:r>
            <a:r>
              <a:rPr sz="3600" spc="-135" dirty="0"/>
              <a:t>THE</a:t>
            </a:r>
            <a:r>
              <a:rPr sz="3600" spc="-100" dirty="0"/>
              <a:t> </a:t>
            </a:r>
            <a:r>
              <a:rPr sz="3600" spc="114" dirty="0"/>
              <a:t>DEATH</a:t>
            </a:r>
            <a:r>
              <a:rPr sz="3600" spc="-175" dirty="0"/>
              <a:t> </a:t>
            </a:r>
            <a:r>
              <a:rPr sz="3600" spc="330" dirty="0"/>
              <a:t>CASE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700" y="1695450"/>
            <a:ext cx="6943725" cy="36766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B3946C-F321-4950-9529-0A1B69609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24"/>
    </mc:Choice>
    <mc:Fallback>
      <p:transition spd="slow" advTm="14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567"/>
            <a:ext cx="49295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TABLE</a:t>
            </a:r>
            <a:r>
              <a:rPr spc="25" dirty="0"/>
              <a:t> </a:t>
            </a:r>
            <a:r>
              <a:rPr spc="335" dirty="0"/>
              <a:t>OF</a:t>
            </a:r>
            <a:r>
              <a:rPr spc="-190" dirty="0"/>
              <a:t> </a:t>
            </a:r>
            <a:r>
              <a:rPr spc="180" dirty="0"/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3005" y="1959038"/>
            <a:ext cx="4010660" cy="218122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-50" dirty="0">
                <a:latin typeface="Trebuchet MS"/>
                <a:cs typeface="Trebuchet MS"/>
              </a:rPr>
              <a:t>P</a:t>
            </a:r>
            <a:r>
              <a:rPr sz="2000" spc="-45" dirty="0">
                <a:latin typeface="Trebuchet MS"/>
                <a:cs typeface="Trebuchet MS"/>
              </a:rPr>
              <a:t>r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229" dirty="0">
                <a:latin typeface="Trebuchet MS"/>
                <a:cs typeface="Trebuchet MS"/>
              </a:rPr>
              <a:t>b</a:t>
            </a:r>
            <a:r>
              <a:rPr sz="2000" spc="-145" dirty="0">
                <a:latin typeface="Trebuchet MS"/>
                <a:cs typeface="Trebuchet MS"/>
              </a:rPr>
              <a:t>l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240" dirty="0">
                <a:latin typeface="Trebuchet MS"/>
                <a:cs typeface="Trebuchet MS"/>
              </a:rPr>
              <a:t>m</a:t>
            </a:r>
            <a:r>
              <a:rPr sz="2000" spc="-26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S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285" dirty="0">
                <a:latin typeface="Trebuchet MS"/>
                <a:cs typeface="Trebuchet MS"/>
              </a:rPr>
              <a:t>m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-110" dirty="0">
                <a:latin typeface="Trebuchet MS"/>
                <a:cs typeface="Trebuchet MS"/>
              </a:rPr>
              <a:t>t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270" dirty="0">
                <a:latin typeface="Trebuchet MS"/>
                <a:cs typeface="Trebuchet MS"/>
              </a:rPr>
              <a:t>D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110" dirty="0">
                <a:latin typeface="Trebuchet MS"/>
                <a:cs typeface="Trebuchet MS"/>
              </a:rPr>
              <a:t>t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270" dirty="0">
                <a:latin typeface="Trebuchet MS"/>
                <a:cs typeface="Trebuchet MS"/>
              </a:rPr>
              <a:t>D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280" dirty="0">
                <a:latin typeface="Trebuchet MS"/>
                <a:cs typeface="Trebuchet MS"/>
              </a:rPr>
              <a:t>c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229" dirty="0">
                <a:latin typeface="Trebuchet MS"/>
                <a:cs typeface="Trebuchet MS"/>
              </a:rPr>
              <a:t>p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140" dirty="0">
                <a:latin typeface="Trebuchet MS"/>
                <a:cs typeface="Trebuchet MS"/>
              </a:rPr>
              <a:t>n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270" dirty="0">
                <a:latin typeface="Trebuchet MS"/>
                <a:cs typeface="Trebuchet MS"/>
              </a:rPr>
              <a:t>D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330" dirty="0">
                <a:latin typeface="Trebuchet MS"/>
                <a:cs typeface="Trebuchet MS"/>
              </a:rPr>
              <a:t>a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E</a:t>
            </a:r>
            <a:r>
              <a:rPr sz="2000" spc="110" dirty="0">
                <a:latin typeface="Trebuchet MS"/>
                <a:cs typeface="Trebuchet MS"/>
              </a:rPr>
              <a:t>x</a:t>
            </a:r>
            <a:r>
              <a:rPr sz="2000" spc="90" dirty="0">
                <a:latin typeface="Trebuchet MS"/>
                <a:cs typeface="Trebuchet MS"/>
              </a:rPr>
              <a:t>p</a:t>
            </a:r>
            <a:r>
              <a:rPr sz="2000" spc="-145" dirty="0">
                <a:latin typeface="Trebuchet MS"/>
                <a:cs typeface="Trebuchet MS"/>
              </a:rPr>
              <a:t>l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140" dirty="0">
                <a:latin typeface="Trebuchet MS"/>
                <a:cs typeface="Trebuchet MS"/>
              </a:rPr>
              <a:t>n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270" dirty="0">
                <a:latin typeface="Trebuchet MS"/>
                <a:cs typeface="Trebuchet MS"/>
              </a:rPr>
              <a:t>d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245" dirty="0">
                <a:latin typeface="Trebuchet MS"/>
                <a:cs typeface="Trebuchet MS"/>
              </a:rPr>
              <a:t>A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l</a:t>
            </a:r>
            <a:r>
              <a:rPr sz="2000" spc="135" dirty="0">
                <a:latin typeface="Trebuchet MS"/>
                <a:cs typeface="Trebuchet MS"/>
              </a:rPr>
              <a:t>y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-25" dirty="0">
                <a:latin typeface="Trebuchet MS"/>
                <a:cs typeface="Trebuchet MS"/>
              </a:rPr>
              <a:t>s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140" dirty="0">
                <a:latin typeface="Trebuchet MS"/>
                <a:cs typeface="Trebuchet MS"/>
              </a:rPr>
              <a:t>K</a:t>
            </a:r>
            <a:r>
              <a:rPr sz="2000" spc="160" dirty="0">
                <a:latin typeface="Trebuchet MS"/>
                <a:cs typeface="Trebuchet MS"/>
              </a:rPr>
              <a:t>e</a:t>
            </a:r>
            <a:r>
              <a:rPr sz="2000" spc="100" dirty="0">
                <a:latin typeface="Trebuchet MS"/>
                <a:cs typeface="Trebuchet MS"/>
              </a:rPr>
              <a:t>y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I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345" dirty="0">
                <a:latin typeface="Trebuchet MS"/>
                <a:cs typeface="Trebuchet MS"/>
              </a:rPr>
              <a:t>g</a:t>
            </a:r>
            <a:r>
              <a:rPr sz="2000" spc="100" dirty="0">
                <a:latin typeface="Trebuchet MS"/>
                <a:cs typeface="Trebuchet MS"/>
              </a:rPr>
              <a:t>h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-25" dirty="0">
                <a:latin typeface="Trebuchet MS"/>
                <a:cs typeface="Trebuchet MS"/>
              </a:rPr>
              <a:t>s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sz="1550" spc="-135" dirty="0">
                <a:latin typeface="Lucida Sans Unicode"/>
                <a:cs typeface="Lucida Sans Unicode"/>
              </a:rPr>
              <a:t>▶	</a:t>
            </a:r>
            <a:r>
              <a:rPr sz="2000" spc="130" dirty="0">
                <a:latin typeface="Trebuchet MS"/>
                <a:cs typeface="Trebuchet MS"/>
              </a:rPr>
              <a:t>Conclusion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199551-7656-4711-BE35-ACE565EDA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6"/>
    </mc:Choice>
    <mc:Fallback>
      <p:transition spd="slow" advTm="13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7865745" cy="100456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45"/>
              </a:spcBef>
            </a:pPr>
            <a:r>
              <a:rPr sz="3200" spc="-180" dirty="0"/>
              <a:t>F</a:t>
            </a:r>
            <a:r>
              <a:rPr sz="3200" spc="5" dirty="0"/>
              <a:t>I</a:t>
            </a:r>
            <a:r>
              <a:rPr sz="3200" spc="355" dirty="0"/>
              <a:t>N</a:t>
            </a:r>
            <a:r>
              <a:rPr sz="3200" spc="440" dirty="0"/>
              <a:t>D</a:t>
            </a:r>
            <a:r>
              <a:rPr sz="3200" spc="-290" dirty="0"/>
              <a:t> </a:t>
            </a:r>
            <a:r>
              <a:rPr sz="3200" spc="-515" dirty="0"/>
              <a:t>T</a:t>
            </a:r>
            <a:r>
              <a:rPr sz="3200" spc="620" dirty="0"/>
              <a:t>O</a:t>
            </a:r>
            <a:r>
              <a:rPr sz="3200" spc="125" dirty="0"/>
              <a:t>P</a:t>
            </a:r>
            <a:r>
              <a:rPr sz="3200" spc="-30" dirty="0"/>
              <a:t> </a:t>
            </a:r>
            <a:r>
              <a:rPr sz="3200" spc="110" dirty="0"/>
              <a:t>5</a:t>
            </a:r>
            <a:r>
              <a:rPr sz="3200" spc="-135" dirty="0"/>
              <a:t> </a:t>
            </a:r>
            <a:r>
              <a:rPr sz="3200" spc="640" dirty="0"/>
              <a:t>C</a:t>
            </a:r>
            <a:r>
              <a:rPr sz="3200" spc="690" dirty="0"/>
              <a:t>O</a:t>
            </a:r>
            <a:r>
              <a:rPr sz="3200" spc="20" dirty="0"/>
              <a:t>U</a:t>
            </a:r>
            <a:r>
              <a:rPr sz="3200" spc="355" dirty="0"/>
              <a:t>N</a:t>
            </a:r>
            <a:r>
              <a:rPr sz="3200" spc="-515" dirty="0"/>
              <a:t>T</a:t>
            </a:r>
            <a:r>
              <a:rPr sz="3200" spc="85" dirty="0"/>
              <a:t>R</a:t>
            </a:r>
            <a:r>
              <a:rPr sz="3200" spc="-75" dirty="0"/>
              <a:t>I</a:t>
            </a:r>
            <a:r>
              <a:rPr sz="3200" spc="40" dirty="0"/>
              <a:t>ES</a:t>
            </a:r>
            <a:r>
              <a:rPr sz="3200" spc="-254" dirty="0"/>
              <a:t> </a:t>
            </a:r>
            <a:r>
              <a:rPr sz="3200" spc="75" dirty="0"/>
              <a:t>H</a:t>
            </a:r>
            <a:r>
              <a:rPr sz="3200" spc="280" dirty="0"/>
              <a:t>A</a:t>
            </a:r>
            <a:r>
              <a:rPr sz="3200" spc="290" dirty="0"/>
              <a:t>V</a:t>
            </a:r>
            <a:r>
              <a:rPr sz="3200" spc="-75" dirty="0"/>
              <a:t>I</a:t>
            </a:r>
            <a:r>
              <a:rPr sz="3200" spc="355" dirty="0"/>
              <a:t>N</a:t>
            </a:r>
            <a:r>
              <a:rPr sz="3200" spc="650" dirty="0"/>
              <a:t>G</a:t>
            </a:r>
            <a:r>
              <a:rPr sz="3200" spc="40" dirty="0"/>
              <a:t> </a:t>
            </a:r>
            <a:r>
              <a:rPr sz="3200" spc="75" dirty="0"/>
              <a:t>H</a:t>
            </a:r>
            <a:r>
              <a:rPr sz="3200" spc="-75" dirty="0"/>
              <a:t>I</a:t>
            </a:r>
            <a:r>
              <a:rPr sz="3200" spc="610" dirty="0"/>
              <a:t>G</a:t>
            </a:r>
            <a:r>
              <a:rPr sz="3200" spc="75" dirty="0"/>
              <a:t>H</a:t>
            </a:r>
            <a:r>
              <a:rPr sz="3200" spc="40" dirty="0"/>
              <a:t>E</a:t>
            </a:r>
            <a:r>
              <a:rPr sz="3200" dirty="0"/>
              <a:t>S</a:t>
            </a:r>
            <a:r>
              <a:rPr sz="3200" spc="-330" dirty="0"/>
              <a:t>T  </a:t>
            </a:r>
            <a:r>
              <a:rPr sz="3200" spc="250" dirty="0"/>
              <a:t>RECOVERED</a:t>
            </a:r>
            <a:r>
              <a:rPr sz="3200" spc="-80" dirty="0"/>
              <a:t> </a:t>
            </a:r>
            <a:r>
              <a:rPr sz="3200" spc="260" dirty="0"/>
              <a:t>CASE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425" y="1657350"/>
            <a:ext cx="5848350" cy="39433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669A38-616B-428A-B148-51580E235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10"/>
    </mc:Choice>
    <mc:Fallback>
      <p:transition spd="slow" advTm="38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65" y="476885"/>
            <a:ext cx="286321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40" dirty="0"/>
              <a:t>KEY</a:t>
            </a:r>
            <a:r>
              <a:rPr sz="3600" spc="-135" dirty="0"/>
              <a:t> </a:t>
            </a:r>
            <a:r>
              <a:rPr sz="3600" spc="55" dirty="0"/>
              <a:t>INSIGHTS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8165" y="1220406"/>
            <a:ext cx="9436735" cy="271526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70"/>
              </a:spcBef>
            </a:pPr>
            <a:r>
              <a:rPr sz="1550" spc="-130" dirty="0">
                <a:latin typeface="Lucida Sans Unicode"/>
                <a:cs typeface="Lucida Sans Unicode"/>
              </a:rPr>
              <a:t>▶</a:t>
            </a:r>
            <a:r>
              <a:rPr sz="1550" spc="235" dirty="0">
                <a:latin typeface="Lucida Sans Unicode"/>
                <a:cs typeface="Lucida Sans Unicode"/>
              </a:rPr>
              <a:t> </a:t>
            </a:r>
            <a:r>
              <a:rPr sz="1550" spc="240" dirty="0">
                <a:latin typeface="Lucida Sans Unicode"/>
                <a:cs typeface="Lucida Sans Unicode"/>
              </a:rPr>
              <a:t> </a:t>
            </a:r>
            <a:r>
              <a:rPr sz="2000" b="1" spc="-25" dirty="0">
                <a:latin typeface="Tahoma"/>
                <a:cs typeface="Tahoma"/>
              </a:rPr>
              <a:t>Confirmed</a:t>
            </a:r>
            <a:r>
              <a:rPr sz="2000" b="1" spc="-55" dirty="0">
                <a:latin typeface="Tahoma"/>
                <a:cs typeface="Tahoma"/>
              </a:rPr>
              <a:t> </a:t>
            </a:r>
            <a:r>
              <a:rPr sz="2000" b="1" spc="40" dirty="0">
                <a:latin typeface="Tahoma"/>
                <a:cs typeface="Tahoma"/>
              </a:rPr>
              <a:t>Cases</a:t>
            </a:r>
            <a:r>
              <a:rPr sz="2000" b="1" spc="-135" dirty="0">
                <a:latin typeface="Tahoma"/>
                <a:cs typeface="Tahoma"/>
              </a:rPr>
              <a:t> </a:t>
            </a:r>
            <a:r>
              <a:rPr sz="2000" b="1" spc="-45" dirty="0">
                <a:latin typeface="Tahoma"/>
                <a:cs typeface="Tahoma"/>
              </a:rPr>
              <a:t>Analysis</a:t>
            </a:r>
            <a:endParaRPr sz="2000" dirty="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980"/>
              </a:spcBef>
            </a:pPr>
            <a:r>
              <a:rPr sz="2000" spc="-5" dirty="0">
                <a:latin typeface="Trebuchet MS"/>
                <a:cs typeface="Trebuchet MS"/>
              </a:rPr>
              <a:t>The </a:t>
            </a:r>
            <a:r>
              <a:rPr sz="2000" spc="75" dirty="0">
                <a:latin typeface="Trebuchet MS"/>
                <a:cs typeface="Trebuchet MS"/>
              </a:rPr>
              <a:t>highest </a:t>
            </a:r>
            <a:r>
              <a:rPr sz="2000" spc="85" dirty="0">
                <a:latin typeface="Trebuchet MS"/>
                <a:cs typeface="Trebuchet MS"/>
              </a:rPr>
              <a:t>confirmed </a:t>
            </a:r>
            <a:r>
              <a:rPr sz="2000" spc="185" dirty="0">
                <a:latin typeface="Trebuchet MS"/>
                <a:cs typeface="Trebuchet MS"/>
              </a:rPr>
              <a:t>case average </a:t>
            </a:r>
            <a:r>
              <a:rPr sz="2000" spc="130" dirty="0">
                <a:latin typeface="Trebuchet MS"/>
                <a:cs typeface="Trebuchet MS"/>
              </a:rPr>
              <a:t>occurred </a:t>
            </a:r>
            <a:r>
              <a:rPr sz="2000" spc="5" dirty="0">
                <a:latin typeface="Trebuchet MS"/>
                <a:cs typeface="Trebuchet MS"/>
              </a:rPr>
              <a:t>in </a:t>
            </a:r>
            <a:r>
              <a:rPr sz="2000" spc="70" dirty="0">
                <a:latin typeface="Trebuchet MS"/>
                <a:cs typeface="Trebuchet MS"/>
              </a:rPr>
              <a:t>the </a:t>
            </a:r>
            <a:r>
              <a:rPr sz="2000" spc="40" dirty="0">
                <a:latin typeface="Trebuchet MS"/>
                <a:cs typeface="Trebuchet MS"/>
              </a:rPr>
              <a:t>10th </a:t>
            </a:r>
            <a:r>
              <a:rPr sz="2000" spc="75" dirty="0">
                <a:latin typeface="Trebuchet MS"/>
                <a:cs typeface="Trebuchet MS"/>
              </a:rPr>
              <a:t>month, </a:t>
            </a:r>
            <a:r>
              <a:rPr sz="2000" spc="55" dirty="0">
                <a:latin typeface="Trebuchet MS"/>
                <a:cs typeface="Trebuchet MS"/>
              </a:rPr>
              <a:t>totaling </a:t>
            </a:r>
            <a:r>
              <a:rPr sz="2000" spc="6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4050.4397, </a:t>
            </a:r>
            <a:r>
              <a:rPr sz="2000" spc="45" dirty="0">
                <a:latin typeface="Trebuchet MS"/>
                <a:cs typeface="Trebuchet MS"/>
              </a:rPr>
              <a:t>while </a:t>
            </a:r>
            <a:r>
              <a:rPr sz="2000" spc="65" dirty="0">
                <a:latin typeface="Trebuchet MS"/>
                <a:cs typeface="Trebuchet MS"/>
              </a:rPr>
              <a:t>the </a:t>
            </a:r>
            <a:r>
              <a:rPr sz="2000" spc="35" dirty="0">
                <a:latin typeface="Trebuchet MS"/>
                <a:cs typeface="Trebuchet MS"/>
              </a:rPr>
              <a:t>lowest </a:t>
            </a:r>
            <a:r>
              <a:rPr sz="2000" spc="195" dirty="0">
                <a:latin typeface="Trebuchet MS"/>
                <a:cs typeface="Trebuchet MS"/>
              </a:rPr>
              <a:t>average </a:t>
            </a:r>
            <a:r>
              <a:rPr sz="2000" spc="170" dirty="0">
                <a:latin typeface="Trebuchet MS"/>
                <a:cs typeface="Trebuchet MS"/>
              </a:rPr>
              <a:t>was </a:t>
            </a:r>
            <a:r>
              <a:rPr sz="2000" spc="5" dirty="0">
                <a:latin typeface="Trebuchet MS"/>
                <a:cs typeface="Trebuchet MS"/>
              </a:rPr>
              <a:t>in </a:t>
            </a:r>
            <a:r>
              <a:rPr sz="2000" spc="95" dirty="0">
                <a:latin typeface="Trebuchet MS"/>
                <a:cs typeface="Trebuchet MS"/>
              </a:rPr>
              <a:t>the </a:t>
            </a:r>
            <a:r>
              <a:rPr sz="2000" spc="150" dirty="0">
                <a:latin typeface="Trebuchet MS"/>
                <a:cs typeface="Trebuchet MS"/>
              </a:rPr>
              <a:t>2nd </a:t>
            </a:r>
            <a:r>
              <a:rPr sz="2000" spc="75" dirty="0">
                <a:latin typeface="Trebuchet MS"/>
                <a:cs typeface="Trebuchet MS"/>
              </a:rPr>
              <a:t>month, </a:t>
            </a:r>
            <a:r>
              <a:rPr sz="2000" spc="50" dirty="0">
                <a:latin typeface="Trebuchet MS"/>
                <a:cs typeface="Trebuchet MS"/>
              </a:rPr>
              <a:t>with </a:t>
            </a:r>
            <a:r>
              <a:rPr sz="2000" spc="30" dirty="0">
                <a:latin typeface="Trebuchet MS"/>
                <a:cs typeface="Trebuchet MS"/>
              </a:rPr>
              <a:t>1203.1187 </a:t>
            </a:r>
            <a:r>
              <a:rPr sz="2000" spc="35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cases.</a:t>
            </a:r>
            <a:r>
              <a:rPr sz="2000" spc="64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The</a:t>
            </a:r>
            <a:r>
              <a:rPr sz="2000" spc="35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highest</a:t>
            </a:r>
            <a:r>
              <a:rPr sz="2000" spc="60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single-day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confirmed</a:t>
            </a:r>
            <a:r>
              <a:rPr sz="2000" spc="45" dirty="0">
                <a:latin typeface="Trebuchet MS"/>
                <a:cs typeface="Trebuchet MS"/>
              </a:rPr>
              <a:t> </a:t>
            </a:r>
            <a:r>
              <a:rPr sz="2000" spc="185" dirty="0">
                <a:latin typeface="Trebuchet MS"/>
                <a:cs typeface="Trebuchet MS"/>
              </a:rPr>
              <a:t>case</a:t>
            </a:r>
            <a:r>
              <a:rPr sz="2000" spc="30" dirty="0">
                <a:latin typeface="Trebuchet MS"/>
                <a:cs typeface="Trebuchet MS"/>
              </a:rPr>
              <a:t> </a:t>
            </a:r>
            <a:r>
              <a:rPr sz="2000" spc="130" dirty="0">
                <a:latin typeface="Trebuchet MS"/>
                <a:cs typeface="Trebuchet MS"/>
              </a:rPr>
              <a:t>count</a:t>
            </a:r>
            <a:r>
              <a:rPr sz="2000" spc="-5" dirty="0">
                <a:latin typeface="Trebuchet MS"/>
                <a:cs typeface="Trebuchet MS"/>
              </a:rPr>
              <a:t> </a:t>
            </a:r>
            <a:r>
              <a:rPr sz="2000" spc="190" dirty="0">
                <a:latin typeface="Trebuchet MS"/>
                <a:cs typeface="Trebuchet MS"/>
              </a:rPr>
              <a:t>was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823225</a:t>
            </a:r>
            <a:r>
              <a:rPr sz="2000" spc="-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the</a:t>
            </a:r>
            <a:r>
              <a:rPr sz="2000" spc="35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10th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month, </a:t>
            </a:r>
            <a:r>
              <a:rPr sz="2000" spc="225" dirty="0">
                <a:latin typeface="Trebuchet MS"/>
                <a:cs typeface="Trebuchet MS"/>
              </a:rPr>
              <a:t>and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50" dirty="0">
                <a:latin typeface="Trebuchet MS"/>
                <a:cs typeface="Trebuchet MS"/>
              </a:rPr>
              <a:t>lowest </a:t>
            </a:r>
            <a:r>
              <a:rPr sz="2000" spc="170" dirty="0">
                <a:latin typeface="Trebuchet MS"/>
                <a:cs typeface="Trebuchet MS"/>
              </a:rPr>
              <a:t>was </a:t>
            </a:r>
            <a:r>
              <a:rPr sz="2000" spc="70" dirty="0">
                <a:latin typeface="Trebuchet MS"/>
                <a:cs typeface="Trebuchet MS"/>
              </a:rPr>
              <a:t>75866 </a:t>
            </a:r>
            <a:r>
              <a:rPr sz="2000" spc="5" dirty="0">
                <a:latin typeface="Trebuchet MS"/>
                <a:cs typeface="Trebuchet MS"/>
              </a:rPr>
              <a:t>in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30" dirty="0">
                <a:latin typeface="Trebuchet MS"/>
                <a:cs typeface="Trebuchet MS"/>
              </a:rPr>
              <a:t>7th </a:t>
            </a:r>
            <a:r>
              <a:rPr sz="2000" spc="80" dirty="0">
                <a:latin typeface="Trebuchet MS"/>
                <a:cs typeface="Trebuchet MS"/>
              </a:rPr>
              <a:t>month. </a:t>
            </a:r>
            <a:r>
              <a:rPr sz="2000" spc="-5" dirty="0">
                <a:latin typeface="Trebuchet MS"/>
                <a:cs typeface="Trebuchet MS"/>
              </a:rPr>
              <a:t>The </a:t>
            </a:r>
            <a:r>
              <a:rPr sz="2000" spc="55" dirty="0">
                <a:latin typeface="Trebuchet MS"/>
                <a:cs typeface="Trebuchet MS"/>
              </a:rPr>
              <a:t>overall </a:t>
            </a:r>
            <a:r>
              <a:rPr sz="2000" spc="50" dirty="0">
                <a:latin typeface="Trebuchet MS"/>
                <a:cs typeface="Trebuchet MS"/>
              </a:rPr>
              <a:t>highest </a:t>
            </a:r>
            <a:r>
              <a:rPr sz="2000" spc="55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confirmed</a:t>
            </a:r>
            <a:r>
              <a:rPr sz="2000" spc="50" dirty="0">
                <a:latin typeface="Trebuchet MS"/>
                <a:cs typeface="Trebuchet MS"/>
              </a:rPr>
              <a:t> </a:t>
            </a:r>
            <a:r>
              <a:rPr sz="2000" spc="185" dirty="0">
                <a:latin typeface="Trebuchet MS"/>
                <a:cs typeface="Trebuchet MS"/>
              </a:rPr>
              <a:t>case</a:t>
            </a:r>
            <a:r>
              <a:rPr sz="2000" spc="35" dirty="0">
                <a:latin typeface="Trebuchet MS"/>
                <a:cs typeface="Trebuchet MS"/>
              </a:rPr>
              <a:t> </a:t>
            </a:r>
            <a:r>
              <a:rPr sz="2000" spc="130" dirty="0">
                <a:latin typeface="Trebuchet MS"/>
                <a:cs typeface="Trebuchet MS"/>
              </a:rPr>
              <a:t>count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165" dirty="0">
                <a:latin typeface="Trebuchet MS"/>
                <a:cs typeface="Trebuchet MS"/>
              </a:rPr>
              <a:t>was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60" dirty="0">
                <a:latin typeface="Trebuchet MS"/>
                <a:cs typeface="Trebuchet MS"/>
              </a:rPr>
              <a:t>24047819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4th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month,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with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lowest</a:t>
            </a:r>
            <a:r>
              <a:rPr sz="2000" spc="80" dirty="0">
                <a:latin typeface="Trebuchet MS"/>
                <a:cs typeface="Trebuchet MS"/>
              </a:rPr>
              <a:t> </a:t>
            </a:r>
            <a:r>
              <a:rPr sz="2000" spc="150" dirty="0">
                <a:latin typeface="Trebuchet MS"/>
                <a:cs typeface="Trebuchet MS"/>
              </a:rPr>
              <a:t>being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6838092</a:t>
            </a:r>
            <a:r>
              <a:rPr sz="2000" spc="1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the</a:t>
            </a:r>
            <a:r>
              <a:rPr sz="2000" spc="35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7th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month.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Turkey</a:t>
            </a:r>
            <a:r>
              <a:rPr sz="2000" spc="45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reported</a:t>
            </a:r>
            <a:r>
              <a:rPr sz="2000" spc="5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</a:t>
            </a:r>
            <a:r>
              <a:rPr sz="2000" spc="35" dirty="0">
                <a:latin typeface="Trebuchet MS"/>
                <a:cs typeface="Trebuchet MS"/>
              </a:rPr>
              <a:t> </a:t>
            </a:r>
            <a:r>
              <a:rPr sz="2000" spc="60" dirty="0">
                <a:latin typeface="Trebuchet MS"/>
                <a:cs typeface="Trebuchet MS"/>
              </a:rPr>
              <a:t>highest</a:t>
            </a:r>
            <a:r>
              <a:rPr sz="2000" spc="75" dirty="0">
                <a:latin typeface="Trebuchet MS"/>
                <a:cs typeface="Trebuchet MS"/>
              </a:rPr>
              <a:t> </a:t>
            </a:r>
            <a:r>
              <a:rPr sz="2000" spc="135" dirty="0">
                <a:latin typeface="Trebuchet MS"/>
                <a:cs typeface="Trebuchet MS"/>
              </a:rPr>
              <a:t>number</a:t>
            </a:r>
            <a:r>
              <a:rPr sz="2000" spc="-5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of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confirmed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cases.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68F761-F5CA-4354-95B1-503D8A785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86"/>
    </mc:Choice>
    <mc:Fallback>
      <p:transition spd="slow" advTm="5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65" y="476885"/>
            <a:ext cx="286321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40" dirty="0"/>
              <a:t>KEY</a:t>
            </a:r>
            <a:r>
              <a:rPr sz="3600" spc="-135" dirty="0"/>
              <a:t> </a:t>
            </a:r>
            <a:r>
              <a:rPr sz="3600" spc="55" dirty="0"/>
              <a:t>INSIGHTS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8165" y="1220406"/>
            <a:ext cx="9434830" cy="210502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70"/>
              </a:spcBef>
            </a:pPr>
            <a:r>
              <a:rPr sz="1550" spc="-130" dirty="0">
                <a:latin typeface="Lucida Sans Unicode"/>
                <a:cs typeface="Lucida Sans Unicode"/>
              </a:rPr>
              <a:t>▶  </a:t>
            </a:r>
            <a:r>
              <a:rPr sz="1550" spc="-160" dirty="0">
                <a:latin typeface="Lucida Sans Unicode"/>
                <a:cs typeface="Lucida Sans Unicode"/>
              </a:rPr>
              <a:t> </a:t>
            </a:r>
            <a:r>
              <a:rPr sz="2000" b="1" dirty="0">
                <a:latin typeface="Tahoma"/>
                <a:cs typeface="Tahoma"/>
              </a:rPr>
              <a:t>D</a:t>
            </a:r>
            <a:r>
              <a:rPr sz="2000" b="1" spc="-15" dirty="0">
                <a:latin typeface="Tahoma"/>
                <a:cs typeface="Tahoma"/>
              </a:rPr>
              <a:t>e</a:t>
            </a:r>
            <a:r>
              <a:rPr sz="2000" b="1" spc="145" dirty="0">
                <a:latin typeface="Tahoma"/>
                <a:cs typeface="Tahoma"/>
              </a:rPr>
              <a:t>a</a:t>
            </a:r>
            <a:r>
              <a:rPr sz="2000" b="1" spc="-235" dirty="0">
                <a:latin typeface="Tahoma"/>
                <a:cs typeface="Tahoma"/>
              </a:rPr>
              <a:t>t</a:t>
            </a:r>
            <a:r>
              <a:rPr sz="2000" b="1" spc="-85" dirty="0">
                <a:latin typeface="Tahoma"/>
                <a:cs typeface="Tahoma"/>
              </a:rPr>
              <a:t>h</a:t>
            </a:r>
            <a:r>
              <a:rPr sz="2000" b="1" spc="-140" dirty="0">
                <a:latin typeface="Tahoma"/>
                <a:cs typeface="Tahoma"/>
              </a:rPr>
              <a:t>s</a:t>
            </a:r>
            <a:r>
              <a:rPr sz="2000" b="1" spc="-125" dirty="0">
                <a:latin typeface="Tahoma"/>
                <a:cs typeface="Tahoma"/>
              </a:rPr>
              <a:t> </a:t>
            </a:r>
            <a:r>
              <a:rPr sz="2000" b="1" spc="30" dirty="0">
                <a:latin typeface="Tahoma"/>
                <a:cs typeface="Tahoma"/>
              </a:rPr>
              <a:t>A</a:t>
            </a:r>
            <a:r>
              <a:rPr sz="2000" b="1" spc="10" dirty="0">
                <a:latin typeface="Tahoma"/>
                <a:cs typeface="Tahoma"/>
              </a:rPr>
              <a:t>n</a:t>
            </a:r>
            <a:r>
              <a:rPr sz="2000" b="1" spc="145" dirty="0">
                <a:latin typeface="Tahoma"/>
                <a:cs typeface="Tahoma"/>
              </a:rPr>
              <a:t>a</a:t>
            </a:r>
            <a:r>
              <a:rPr sz="2000" b="1" spc="-160" dirty="0">
                <a:latin typeface="Tahoma"/>
                <a:cs typeface="Tahoma"/>
              </a:rPr>
              <a:t>l</a:t>
            </a:r>
            <a:r>
              <a:rPr sz="2000" b="1" spc="40" dirty="0">
                <a:latin typeface="Tahoma"/>
                <a:cs typeface="Tahoma"/>
              </a:rPr>
              <a:t>y</a:t>
            </a:r>
            <a:r>
              <a:rPr sz="2000" b="1" spc="-135" dirty="0">
                <a:latin typeface="Tahoma"/>
                <a:cs typeface="Tahoma"/>
              </a:rPr>
              <a:t>s</a:t>
            </a:r>
            <a:r>
              <a:rPr sz="2000" b="1" spc="-160" dirty="0">
                <a:latin typeface="Tahoma"/>
                <a:cs typeface="Tahoma"/>
              </a:rPr>
              <a:t>i</a:t>
            </a:r>
            <a:r>
              <a:rPr sz="2000" b="1" spc="-140" dirty="0">
                <a:latin typeface="Tahoma"/>
                <a:cs typeface="Tahoma"/>
              </a:rPr>
              <a:t>s</a:t>
            </a:r>
            <a:endParaRPr sz="2000" dirty="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980"/>
              </a:spcBef>
            </a:pPr>
            <a:r>
              <a:rPr sz="2000" spc="-5" dirty="0">
                <a:latin typeface="Trebuchet MS"/>
                <a:cs typeface="Trebuchet MS"/>
              </a:rPr>
              <a:t>The </a:t>
            </a:r>
            <a:r>
              <a:rPr sz="2000" spc="195" dirty="0">
                <a:latin typeface="Trebuchet MS"/>
                <a:cs typeface="Trebuchet MS"/>
              </a:rPr>
              <a:t>average </a:t>
            </a:r>
            <a:r>
              <a:rPr sz="2000" spc="120" dirty="0">
                <a:latin typeface="Trebuchet MS"/>
                <a:cs typeface="Trebuchet MS"/>
              </a:rPr>
              <a:t>number </a:t>
            </a:r>
            <a:r>
              <a:rPr sz="2000" spc="85" dirty="0">
                <a:latin typeface="Trebuchet MS"/>
                <a:cs typeface="Trebuchet MS"/>
              </a:rPr>
              <a:t>of </a:t>
            </a:r>
            <a:r>
              <a:rPr sz="2000" spc="125" dirty="0">
                <a:latin typeface="Trebuchet MS"/>
                <a:cs typeface="Trebuchet MS"/>
              </a:rPr>
              <a:t>deaths </a:t>
            </a:r>
            <a:r>
              <a:rPr sz="2000" spc="210" dirty="0">
                <a:latin typeface="Trebuchet MS"/>
                <a:cs typeface="Trebuchet MS"/>
              </a:rPr>
              <a:t>peaked </a:t>
            </a:r>
            <a:r>
              <a:rPr sz="2000" spc="5" dirty="0">
                <a:latin typeface="Trebuchet MS"/>
                <a:cs typeface="Trebuchet MS"/>
              </a:rPr>
              <a:t>in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20" dirty="0">
                <a:latin typeface="Trebuchet MS"/>
                <a:cs typeface="Trebuchet MS"/>
              </a:rPr>
              <a:t>12th </a:t>
            </a:r>
            <a:r>
              <a:rPr sz="2000" spc="135" dirty="0">
                <a:latin typeface="Trebuchet MS"/>
                <a:cs typeface="Trebuchet MS"/>
              </a:rPr>
              <a:t>month </a:t>
            </a:r>
            <a:r>
              <a:rPr sz="2000" spc="95" dirty="0">
                <a:latin typeface="Trebuchet MS"/>
                <a:cs typeface="Trebuchet MS"/>
              </a:rPr>
              <a:t>at </a:t>
            </a:r>
            <a:r>
              <a:rPr sz="2000" spc="-5" dirty="0">
                <a:latin typeface="Trebuchet MS"/>
                <a:cs typeface="Trebuchet MS"/>
              </a:rPr>
              <a:t>71.2183, </a:t>
            </a:r>
            <a:r>
              <a:rPr sz="2000" spc="35" dirty="0">
                <a:latin typeface="Trebuchet MS"/>
                <a:cs typeface="Trebuchet MS"/>
              </a:rPr>
              <a:t>with 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35" dirty="0">
                <a:latin typeface="Trebuchet MS"/>
                <a:cs typeface="Trebuchet MS"/>
              </a:rPr>
              <a:t>lowest </a:t>
            </a:r>
            <a:r>
              <a:rPr sz="2000" spc="185" dirty="0">
                <a:latin typeface="Trebuchet MS"/>
                <a:cs typeface="Trebuchet MS"/>
              </a:rPr>
              <a:t>average </a:t>
            </a:r>
            <a:r>
              <a:rPr sz="2000" spc="5" dirty="0">
                <a:latin typeface="Trebuchet MS"/>
                <a:cs typeface="Trebuchet MS"/>
              </a:rPr>
              <a:t>in </a:t>
            </a:r>
            <a:r>
              <a:rPr sz="2000" spc="65" dirty="0">
                <a:latin typeface="Trebuchet MS"/>
                <a:cs typeface="Trebuchet MS"/>
              </a:rPr>
              <a:t>the </a:t>
            </a:r>
            <a:r>
              <a:rPr sz="2000" spc="55" dirty="0">
                <a:latin typeface="Trebuchet MS"/>
                <a:cs typeface="Trebuchet MS"/>
              </a:rPr>
              <a:t>3rd </a:t>
            </a:r>
            <a:r>
              <a:rPr sz="2000" spc="120" dirty="0">
                <a:latin typeface="Trebuchet MS"/>
                <a:cs typeface="Trebuchet MS"/>
              </a:rPr>
              <a:t>month </a:t>
            </a:r>
            <a:r>
              <a:rPr sz="2000" spc="95" dirty="0">
                <a:latin typeface="Trebuchet MS"/>
                <a:cs typeface="Trebuchet MS"/>
              </a:rPr>
              <a:t>at </a:t>
            </a:r>
            <a:r>
              <a:rPr sz="2000" spc="-5" dirty="0">
                <a:latin typeface="Trebuchet MS"/>
                <a:cs typeface="Trebuchet MS"/>
              </a:rPr>
              <a:t>33.9302. The </a:t>
            </a:r>
            <a:r>
              <a:rPr sz="2000" spc="65" dirty="0">
                <a:latin typeface="Trebuchet MS"/>
                <a:cs typeface="Trebuchet MS"/>
              </a:rPr>
              <a:t>highest </a:t>
            </a:r>
            <a:r>
              <a:rPr sz="2000" spc="110" dirty="0">
                <a:latin typeface="Trebuchet MS"/>
                <a:cs typeface="Trebuchet MS"/>
              </a:rPr>
              <a:t>frequency </a:t>
            </a:r>
            <a:r>
              <a:rPr sz="2000" spc="95" dirty="0">
                <a:latin typeface="Trebuchet MS"/>
                <a:cs typeface="Trebuchet MS"/>
              </a:rPr>
              <a:t>of </a:t>
            </a:r>
            <a:r>
              <a:rPr sz="2000" spc="100" dirty="0">
                <a:latin typeface="Trebuchet MS"/>
                <a:cs typeface="Trebuchet MS"/>
              </a:rPr>
              <a:t> </a:t>
            </a:r>
            <a:r>
              <a:rPr sz="2000" spc="135" dirty="0">
                <a:latin typeface="Trebuchet MS"/>
                <a:cs typeface="Trebuchet MS"/>
              </a:rPr>
              <a:t>deaths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330" dirty="0">
                <a:latin typeface="Trebuchet MS"/>
                <a:cs typeface="Trebuchet MS"/>
              </a:rPr>
              <a:t>a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single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210" dirty="0">
                <a:latin typeface="Trebuchet MS"/>
                <a:cs typeface="Trebuchet MS"/>
              </a:rPr>
              <a:t>day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190" dirty="0">
                <a:latin typeface="Trebuchet MS"/>
                <a:cs typeface="Trebuchet MS"/>
              </a:rPr>
              <a:t>was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7374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the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6th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month,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225" dirty="0">
                <a:latin typeface="Trebuchet MS"/>
                <a:cs typeface="Trebuchet MS"/>
              </a:rPr>
              <a:t>and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lowest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170" dirty="0">
                <a:latin typeface="Trebuchet MS"/>
                <a:cs typeface="Trebuchet MS"/>
              </a:rPr>
              <a:t>was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1505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in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30" dirty="0">
                <a:latin typeface="Trebuchet MS"/>
                <a:cs typeface="Trebuchet MS"/>
              </a:rPr>
              <a:t>8th </a:t>
            </a:r>
            <a:r>
              <a:rPr sz="2000" spc="65" dirty="0">
                <a:latin typeface="Trebuchet MS"/>
                <a:cs typeface="Trebuchet MS"/>
              </a:rPr>
              <a:t>month. </a:t>
            </a:r>
            <a:r>
              <a:rPr sz="2000" spc="-5" dirty="0">
                <a:latin typeface="Trebuchet MS"/>
                <a:cs typeface="Trebuchet MS"/>
              </a:rPr>
              <a:t>The </a:t>
            </a:r>
            <a:r>
              <a:rPr sz="2000" spc="70" dirty="0">
                <a:latin typeface="Trebuchet MS"/>
                <a:cs typeface="Trebuchet MS"/>
              </a:rPr>
              <a:t>highest </a:t>
            </a:r>
            <a:r>
              <a:rPr sz="2000" spc="25" dirty="0">
                <a:latin typeface="Trebuchet MS"/>
                <a:cs typeface="Trebuchet MS"/>
              </a:rPr>
              <a:t>total </a:t>
            </a:r>
            <a:r>
              <a:rPr sz="2000" spc="120" dirty="0">
                <a:latin typeface="Trebuchet MS"/>
                <a:cs typeface="Trebuchet MS"/>
              </a:rPr>
              <a:t>number </a:t>
            </a:r>
            <a:r>
              <a:rPr sz="2000" spc="85" dirty="0">
                <a:latin typeface="Trebuchet MS"/>
                <a:cs typeface="Trebuchet MS"/>
              </a:rPr>
              <a:t>of </a:t>
            </a:r>
            <a:r>
              <a:rPr sz="2000" spc="135" dirty="0">
                <a:latin typeface="Trebuchet MS"/>
                <a:cs typeface="Trebuchet MS"/>
              </a:rPr>
              <a:t>deaths occurred </a:t>
            </a:r>
            <a:r>
              <a:rPr sz="2000" spc="5" dirty="0">
                <a:latin typeface="Trebuchet MS"/>
                <a:cs typeface="Trebuchet MS"/>
              </a:rPr>
              <a:t>in </a:t>
            </a:r>
            <a:r>
              <a:rPr sz="2000" spc="25" dirty="0">
                <a:latin typeface="Trebuchet MS"/>
                <a:cs typeface="Trebuchet MS"/>
              </a:rPr>
              <a:t>2021, </a:t>
            </a:r>
            <a:r>
              <a:rPr sz="2000" spc="35" dirty="0">
                <a:latin typeface="Trebuchet MS"/>
                <a:cs typeface="Trebuchet MS"/>
              </a:rPr>
              <a:t>with 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lowest</a:t>
            </a:r>
            <a:r>
              <a:rPr sz="2000" spc="-24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2020.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50DC69-2982-4146-A800-E83675977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21"/>
    </mc:Choice>
    <mc:Fallback>
      <p:transition spd="slow" advTm="37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65" y="476885"/>
            <a:ext cx="286321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40" dirty="0"/>
              <a:t>KEY</a:t>
            </a:r>
            <a:r>
              <a:rPr sz="3600" spc="-135" dirty="0"/>
              <a:t> </a:t>
            </a:r>
            <a:r>
              <a:rPr sz="3600" spc="55" dirty="0"/>
              <a:t>INSIGHTS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8165" y="1220406"/>
            <a:ext cx="9434830" cy="210502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70"/>
              </a:spcBef>
            </a:pPr>
            <a:r>
              <a:rPr sz="1550" spc="-130" dirty="0">
                <a:latin typeface="Lucida Sans Unicode"/>
                <a:cs typeface="Lucida Sans Unicode"/>
              </a:rPr>
              <a:t>▶</a:t>
            </a:r>
            <a:r>
              <a:rPr sz="1550" spc="440" dirty="0">
                <a:latin typeface="Lucida Sans Unicode"/>
                <a:cs typeface="Lucida Sans Unicode"/>
              </a:rPr>
              <a:t> </a:t>
            </a:r>
            <a:r>
              <a:rPr sz="2000" b="1" spc="10" dirty="0">
                <a:latin typeface="Tahoma"/>
                <a:cs typeface="Tahoma"/>
              </a:rPr>
              <a:t>Recovered</a:t>
            </a:r>
            <a:r>
              <a:rPr sz="2000" b="1" spc="-140" dirty="0">
                <a:latin typeface="Tahoma"/>
                <a:cs typeface="Tahoma"/>
              </a:rPr>
              <a:t> </a:t>
            </a:r>
            <a:r>
              <a:rPr sz="2000" b="1" spc="35" dirty="0">
                <a:latin typeface="Tahoma"/>
                <a:cs typeface="Tahoma"/>
              </a:rPr>
              <a:t>Cases</a:t>
            </a:r>
            <a:r>
              <a:rPr sz="2000" b="1" spc="-140" dirty="0">
                <a:latin typeface="Tahoma"/>
                <a:cs typeface="Tahoma"/>
              </a:rPr>
              <a:t> </a:t>
            </a:r>
            <a:r>
              <a:rPr sz="2000" b="1" spc="-45" dirty="0">
                <a:latin typeface="Tahoma"/>
                <a:cs typeface="Tahoma"/>
              </a:rPr>
              <a:t>Analysis</a:t>
            </a:r>
            <a:endParaRPr sz="2000" dirty="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980"/>
              </a:spcBef>
            </a:pPr>
            <a:r>
              <a:rPr sz="2000" spc="-5" dirty="0">
                <a:latin typeface="Trebuchet MS"/>
                <a:cs typeface="Trebuchet MS"/>
              </a:rPr>
              <a:t>The </a:t>
            </a:r>
            <a:r>
              <a:rPr sz="2000" spc="75" dirty="0">
                <a:latin typeface="Trebuchet MS"/>
                <a:cs typeface="Trebuchet MS"/>
              </a:rPr>
              <a:t>highest </a:t>
            </a:r>
            <a:r>
              <a:rPr sz="2000" spc="195" dirty="0">
                <a:latin typeface="Trebuchet MS"/>
                <a:cs typeface="Trebuchet MS"/>
              </a:rPr>
              <a:t>average </a:t>
            </a:r>
            <a:r>
              <a:rPr sz="2000" spc="120" dirty="0">
                <a:latin typeface="Trebuchet MS"/>
                <a:cs typeface="Trebuchet MS"/>
              </a:rPr>
              <a:t>number </a:t>
            </a:r>
            <a:r>
              <a:rPr sz="2000" spc="85" dirty="0">
                <a:latin typeface="Trebuchet MS"/>
                <a:cs typeface="Trebuchet MS"/>
              </a:rPr>
              <a:t>of </a:t>
            </a:r>
            <a:r>
              <a:rPr sz="2000" spc="135" dirty="0">
                <a:latin typeface="Trebuchet MS"/>
                <a:cs typeface="Trebuchet MS"/>
              </a:rPr>
              <a:t>recovered </a:t>
            </a:r>
            <a:r>
              <a:rPr sz="2000" spc="150" dirty="0">
                <a:latin typeface="Trebuchet MS"/>
                <a:cs typeface="Trebuchet MS"/>
              </a:rPr>
              <a:t>cases </a:t>
            </a:r>
            <a:r>
              <a:rPr sz="2000" spc="195" dirty="0">
                <a:latin typeface="Trebuchet MS"/>
                <a:cs typeface="Trebuchet MS"/>
              </a:rPr>
              <a:t>was </a:t>
            </a:r>
            <a:r>
              <a:rPr sz="2000" spc="5" dirty="0">
                <a:latin typeface="Trebuchet MS"/>
                <a:cs typeface="Trebuchet MS"/>
              </a:rPr>
              <a:t>in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40" dirty="0">
                <a:latin typeface="Trebuchet MS"/>
                <a:cs typeface="Trebuchet MS"/>
              </a:rPr>
              <a:t>12th </a:t>
            </a:r>
            <a:r>
              <a:rPr sz="2000" spc="75" dirty="0">
                <a:latin typeface="Trebuchet MS"/>
                <a:cs typeface="Trebuchet MS"/>
              </a:rPr>
              <a:t>month, </a:t>
            </a:r>
            <a:r>
              <a:rPr sz="2000" spc="80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totaling </a:t>
            </a:r>
            <a:r>
              <a:rPr sz="2000" spc="20" dirty="0">
                <a:latin typeface="Trebuchet MS"/>
                <a:cs typeface="Trebuchet MS"/>
              </a:rPr>
              <a:t>2497.8850, </a:t>
            </a:r>
            <a:r>
              <a:rPr sz="2000" spc="25" dirty="0">
                <a:latin typeface="Trebuchet MS"/>
                <a:cs typeface="Trebuchet MS"/>
              </a:rPr>
              <a:t>while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35" dirty="0">
                <a:latin typeface="Trebuchet MS"/>
                <a:cs typeface="Trebuchet MS"/>
              </a:rPr>
              <a:t>lowest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185" dirty="0">
                <a:latin typeface="Trebuchet MS"/>
                <a:cs typeface="Trebuchet MS"/>
              </a:rPr>
              <a:t>average </a:t>
            </a:r>
            <a:r>
              <a:rPr sz="2000" spc="165" dirty="0">
                <a:latin typeface="Trebuchet MS"/>
                <a:cs typeface="Trebuchet MS"/>
              </a:rPr>
              <a:t>was </a:t>
            </a:r>
            <a:r>
              <a:rPr sz="2000" spc="5" dirty="0">
                <a:latin typeface="Trebuchet MS"/>
                <a:cs typeface="Trebuchet MS"/>
              </a:rPr>
              <a:t>in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125" dirty="0">
                <a:latin typeface="Trebuchet MS"/>
                <a:cs typeface="Trebuchet MS"/>
              </a:rPr>
              <a:t>2nd </a:t>
            </a:r>
            <a:r>
              <a:rPr sz="2000" spc="135" dirty="0">
                <a:latin typeface="Trebuchet MS"/>
                <a:cs typeface="Trebuchet MS"/>
              </a:rPr>
              <a:t>month </a:t>
            </a:r>
            <a:r>
              <a:rPr sz="2000" spc="-5" dirty="0">
                <a:latin typeface="Trebuchet MS"/>
                <a:cs typeface="Trebuchet MS"/>
              </a:rPr>
              <a:t>at </a:t>
            </a:r>
            <a:r>
              <a:rPr sz="200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769.1034.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The</a:t>
            </a:r>
            <a:r>
              <a:rPr sz="2000" spc="35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highest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total</a:t>
            </a:r>
            <a:r>
              <a:rPr sz="2000" spc="45" dirty="0">
                <a:latin typeface="Trebuchet MS"/>
                <a:cs typeface="Trebuchet MS"/>
              </a:rPr>
              <a:t> </a:t>
            </a:r>
            <a:r>
              <a:rPr sz="2000" spc="120" dirty="0">
                <a:latin typeface="Trebuchet MS"/>
                <a:cs typeface="Trebuchet MS"/>
              </a:rPr>
              <a:t>number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of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135" dirty="0">
                <a:latin typeface="Trebuchet MS"/>
                <a:cs typeface="Trebuchet MS"/>
              </a:rPr>
              <a:t>recovered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150" dirty="0">
                <a:latin typeface="Trebuchet MS"/>
                <a:cs typeface="Trebuchet MS"/>
              </a:rPr>
              <a:t>cases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190" dirty="0">
                <a:latin typeface="Trebuchet MS"/>
                <a:cs typeface="Trebuchet MS"/>
              </a:rPr>
              <a:t>was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2020,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with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the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lowest </a:t>
            </a:r>
            <a:r>
              <a:rPr sz="2000" spc="5" dirty="0">
                <a:latin typeface="Trebuchet MS"/>
                <a:cs typeface="Trebuchet MS"/>
              </a:rPr>
              <a:t>in </a:t>
            </a:r>
            <a:r>
              <a:rPr sz="2000" spc="25" dirty="0">
                <a:latin typeface="Trebuchet MS"/>
                <a:cs typeface="Trebuchet MS"/>
              </a:rPr>
              <a:t>2021. </a:t>
            </a:r>
            <a:r>
              <a:rPr sz="2000" spc="-5" dirty="0">
                <a:latin typeface="Trebuchet MS"/>
                <a:cs typeface="Trebuchet MS"/>
              </a:rPr>
              <a:t>The </a:t>
            </a:r>
            <a:r>
              <a:rPr sz="2000" spc="25" dirty="0">
                <a:latin typeface="Trebuchet MS"/>
                <a:cs typeface="Trebuchet MS"/>
              </a:rPr>
              <a:t>total </a:t>
            </a:r>
            <a:r>
              <a:rPr sz="2000" spc="120" dirty="0">
                <a:latin typeface="Trebuchet MS"/>
                <a:cs typeface="Trebuchet MS"/>
              </a:rPr>
              <a:t>number </a:t>
            </a:r>
            <a:r>
              <a:rPr sz="2000" spc="85" dirty="0">
                <a:latin typeface="Trebuchet MS"/>
                <a:cs typeface="Trebuchet MS"/>
              </a:rPr>
              <a:t>of </a:t>
            </a:r>
            <a:r>
              <a:rPr sz="2000" spc="135" dirty="0">
                <a:latin typeface="Trebuchet MS"/>
                <a:cs typeface="Trebuchet MS"/>
              </a:rPr>
              <a:t>recovered </a:t>
            </a:r>
            <a:r>
              <a:rPr sz="2000" spc="150" dirty="0">
                <a:latin typeface="Trebuchet MS"/>
                <a:cs typeface="Trebuchet MS"/>
              </a:rPr>
              <a:t>cases </a:t>
            </a:r>
            <a:r>
              <a:rPr sz="2000" spc="200" dirty="0">
                <a:latin typeface="Trebuchet MS"/>
                <a:cs typeface="Trebuchet MS"/>
              </a:rPr>
              <a:t>peaked </a:t>
            </a:r>
            <a:r>
              <a:rPr sz="2000" spc="55" dirty="0">
                <a:latin typeface="Trebuchet MS"/>
                <a:cs typeface="Trebuchet MS"/>
              </a:rPr>
              <a:t>at </a:t>
            </a:r>
            <a:r>
              <a:rPr sz="2000" spc="60" dirty="0">
                <a:latin typeface="Trebuchet MS"/>
                <a:cs typeface="Trebuchet MS"/>
              </a:rPr>
              <a:t>1123456 </a:t>
            </a:r>
            <a:r>
              <a:rPr sz="2000" spc="25" dirty="0">
                <a:latin typeface="Trebuchet MS"/>
                <a:cs typeface="Trebuchet MS"/>
              </a:rPr>
              <a:t>in </a:t>
            </a:r>
            <a:r>
              <a:rPr sz="2000" spc="3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60" dirty="0">
                <a:latin typeface="Trebuchet MS"/>
                <a:cs typeface="Trebuchet MS"/>
              </a:rPr>
              <a:t>12th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month,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120" dirty="0">
                <a:latin typeface="Trebuchet MS"/>
                <a:cs typeface="Trebuchet MS"/>
              </a:rPr>
              <a:t>withthe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lowest</a:t>
            </a:r>
            <a:r>
              <a:rPr sz="2000" spc="-315" dirty="0">
                <a:latin typeface="Trebuchet MS"/>
                <a:cs typeface="Trebuchet MS"/>
              </a:rPr>
              <a:t> </a:t>
            </a:r>
            <a:r>
              <a:rPr sz="2000" spc="165" dirty="0">
                <a:latin typeface="Trebuchet MS"/>
                <a:cs typeface="Trebuchet MS"/>
              </a:rPr>
              <a:t>being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87090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1st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month.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0E77A3-EDD6-4903-9E2F-3CE8F27A2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9"/>
    </mc:Choice>
    <mc:Fallback>
      <p:transition spd="slow" advTm="8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165" y="476885"/>
            <a:ext cx="413067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225" dirty="0"/>
              <a:t>GENERAL</a:t>
            </a:r>
            <a:r>
              <a:rPr sz="3600" spc="-195" dirty="0"/>
              <a:t> </a:t>
            </a:r>
            <a:r>
              <a:rPr sz="3600" spc="55" dirty="0"/>
              <a:t>INSIGHTS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58165" y="1340548"/>
            <a:ext cx="9429115" cy="27762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rebuchet MS"/>
                <a:cs typeface="Trebuchet MS"/>
              </a:rPr>
              <a:t>There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130" dirty="0">
                <a:latin typeface="Trebuchet MS"/>
                <a:cs typeface="Trebuchet MS"/>
              </a:rPr>
              <a:t>were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180" dirty="0">
                <a:latin typeface="Trebuchet MS"/>
                <a:cs typeface="Trebuchet MS"/>
              </a:rPr>
              <a:t>no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null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114" dirty="0">
                <a:latin typeface="Trebuchet MS"/>
                <a:cs typeface="Trebuchet MS"/>
              </a:rPr>
              <a:t>values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the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dataset.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The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dataset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110" dirty="0">
                <a:latin typeface="Trebuchet MS"/>
                <a:cs typeface="Trebuchet MS"/>
              </a:rPr>
              <a:t>spans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from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January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22,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2020,</a:t>
            </a:r>
            <a:r>
              <a:rPr sz="2000" spc="30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to</a:t>
            </a:r>
            <a:r>
              <a:rPr sz="2000" spc="70" dirty="0">
                <a:latin typeface="Trebuchet MS"/>
                <a:cs typeface="Trebuchet MS"/>
              </a:rPr>
              <a:t> </a:t>
            </a:r>
            <a:r>
              <a:rPr sz="2000" spc="110" dirty="0">
                <a:latin typeface="Trebuchet MS"/>
                <a:cs typeface="Trebuchet MS"/>
              </a:rPr>
              <a:t>June</a:t>
            </a:r>
            <a:r>
              <a:rPr sz="2000" spc="114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13,</a:t>
            </a:r>
            <a:r>
              <a:rPr sz="2000" spc="-5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2021.</a:t>
            </a:r>
            <a:r>
              <a:rPr sz="2000" spc="3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There</a:t>
            </a:r>
            <a:r>
              <a:rPr sz="2000" spc="15" dirty="0">
                <a:latin typeface="Trebuchet MS"/>
                <a:cs typeface="Trebuchet MS"/>
              </a:rPr>
              <a:t> </a:t>
            </a:r>
            <a:r>
              <a:rPr sz="2000" spc="114" dirty="0">
                <a:latin typeface="Trebuchet MS"/>
                <a:cs typeface="Trebuchet MS"/>
              </a:rPr>
              <a:t>were</a:t>
            </a:r>
            <a:r>
              <a:rPr sz="2000" spc="120" dirty="0">
                <a:latin typeface="Trebuchet MS"/>
                <a:cs typeface="Trebuchet MS"/>
              </a:rPr>
              <a:t> </a:t>
            </a:r>
            <a:r>
              <a:rPr sz="2000" spc="175" dirty="0">
                <a:latin typeface="Trebuchet MS"/>
                <a:cs typeface="Trebuchet MS"/>
              </a:rPr>
              <a:t>no </a:t>
            </a:r>
            <a:r>
              <a:rPr sz="2000" spc="85" dirty="0">
                <a:latin typeface="Trebuchet MS"/>
                <a:cs typeface="Trebuchet MS"/>
              </a:rPr>
              <a:t>minimum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values </a:t>
            </a:r>
            <a:r>
              <a:rPr sz="2000" spc="130" dirty="0">
                <a:latin typeface="Trebuchet MS"/>
                <a:cs typeface="Trebuchet MS"/>
              </a:rPr>
              <a:t>recorded </a:t>
            </a:r>
            <a:r>
              <a:rPr sz="2000" spc="-15" dirty="0">
                <a:latin typeface="Trebuchet MS"/>
                <a:cs typeface="Trebuchet MS"/>
              </a:rPr>
              <a:t>for 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confirmed,</a:t>
            </a:r>
            <a:r>
              <a:rPr sz="2000" spc="75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deaths,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or</a:t>
            </a:r>
            <a:r>
              <a:rPr sz="2000" spc="55" dirty="0">
                <a:latin typeface="Trebuchet MS"/>
                <a:cs typeface="Trebuchet MS"/>
              </a:rPr>
              <a:t> </a:t>
            </a:r>
            <a:r>
              <a:rPr sz="2000" spc="145" dirty="0">
                <a:latin typeface="Trebuchet MS"/>
                <a:cs typeface="Trebuchet MS"/>
              </a:rPr>
              <a:t>recovered </a:t>
            </a:r>
            <a:r>
              <a:rPr sz="2000" spc="90" dirty="0">
                <a:latin typeface="Trebuchet MS"/>
                <a:cs typeface="Trebuchet MS"/>
              </a:rPr>
              <a:t>cases. </a:t>
            </a:r>
            <a:r>
              <a:rPr sz="2000" spc="20" dirty="0">
                <a:latin typeface="Trebuchet MS"/>
                <a:cs typeface="Trebuchet MS"/>
              </a:rPr>
              <a:t>The</a:t>
            </a:r>
            <a:r>
              <a:rPr sz="2000" spc="25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total</a:t>
            </a:r>
            <a:r>
              <a:rPr sz="2000" spc="45" dirty="0">
                <a:latin typeface="Trebuchet MS"/>
                <a:cs typeface="Trebuchet MS"/>
              </a:rPr>
              <a:t> </a:t>
            </a:r>
            <a:r>
              <a:rPr sz="2000" spc="135" dirty="0">
                <a:latin typeface="Trebuchet MS"/>
                <a:cs typeface="Trebuchet MS"/>
              </a:rPr>
              <a:t>spread </a:t>
            </a:r>
            <a:r>
              <a:rPr sz="2000" spc="85" dirty="0">
                <a:latin typeface="Trebuchet MS"/>
                <a:cs typeface="Trebuchet MS"/>
              </a:rPr>
              <a:t>of </a:t>
            </a:r>
            <a:r>
              <a:rPr sz="2000" spc="114" dirty="0">
                <a:latin typeface="Trebuchet MS"/>
                <a:cs typeface="Trebuchet MS"/>
              </a:rPr>
              <a:t>Covid-19 </a:t>
            </a:r>
            <a:r>
              <a:rPr sz="2000" spc="120" dirty="0">
                <a:latin typeface="Trebuchet MS"/>
                <a:cs typeface="Trebuchet MS"/>
              </a:rPr>
              <a:t> </a:t>
            </a:r>
            <a:r>
              <a:rPr sz="2000" spc="175" dirty="0">
                <a:latin typeface="Trebuchet MS"/>
                <a:cs typeface="Trebuchet MS"/>
              </a:rPr>
              <a:t>amounted </a:t>
            </a:r>
            <a:r>
              <a:rPr sz="2000" spc="65" dirty="0">
                <a:latin typeface="Trebuchet MS"/>
                <a:cs typeface="Trebuchet MS"/>
              </a:rPr>
              <a:t>to </a:t>
            </a:r>
            <a:r>
              <a:rPr sz="2000" spc="20" dirty="0">
                <a:latin typeface="Trebuchet MS"/>
                <a:cs typeface="Trebuchet MS"/>
              </a:rPr>
              <a:t>169,065,144 </a:t>
            </a:r>
            <a:r>
              <a:rPr sz="2000" spc="85" dirty="0">
                <a:latin typeface="Trebuchet MS"/>
                <a:cs typeface="Trebuchet MS"/>
              </a:rPr>
              <a:t>confirmed </a:t>
            </a:r>
            <a:r>
              <a:rPr sz="2000" spc="90" dirty="0">
                <a:latin typeface="Trebuchet MS"/>
                <a:cs typeface="Trebuchet MS"/>
              </a:rPr>
              <a:t>cases. </a:t>
            </a:r>
            <a:r>
              <a:rPr sz="2000" spc="-5" dirty="0">
                <a:latin typeface="Trebuchet MS"/>
                <a:cs typeface="Trebuchet MS"/>
              </a:rPr>
              <a:t>The </a:t>
            </a:r>
            <a:r>
              <a:rPr sz="2000" spc="60" dirty="0">
                <a:latin typeface="Trebuchet MS"/>
                <a:cs typeface="Trebuchet MS"/>
              </a:rPr>
              <a:t>countries </a:t>
            </a:r>
            <a:r>
              <a:rPr sz="2000" spc="30" dirty="0">
                <a:latin typeface="Trebuchet MS"/>
                <a:cs typeface="Trebuchet MS"/>
              </a:rPr>
              <a:t>with </a:t>
            </a:r>
            <a:r>
              <a:rPr sz="2000" spc="95" dirty="0">
                <a:latin typeface="Trebuchet MS"/>
                <a:cs typeface="Trebuchet MS"/>
              </a:rPr>
              <a:t>the </a:t>
            </a:r>
            <a:r>
              <a:rPr sz="2000" spc="50" dirty="0">
                <a:latin typeface="Trebuchet MS"/>
                <a:cs typeface="Trebuchet MS"/>
              </a:rPr>
              <a:t>highest </a:t>
            </a:r>
            <a:r>
              <a:rPr sz="2000" spc="55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reported </a:t>
            </a:r>
            <a:r>
              <a:rPr sz="2000" spc="150" dirty="0">
                <a:latin typeface="Trebuchet MS"/>
                <a:cs typeface="Trebuchet MS"/>
              </a:rPr>
              <a:t>cases </a:t>
            </a:r>
            <a:r>
              <a:rPr sz="2000" spc="114" dirty="0">
                <a:latin typeface="Trebuchet MS"/>
                <a:cs typeface="Trebuchet MS"/>
              </a:rPr>
              <a:t>are </a:t>
            </a:r>
            <a:r>
              <a:rPr sz="2000" spc="50" dirty="0">
                <a:latin typeface="Trebuchet MS"/>
                <a:cs typeface="Trebuchet MS"/>
              </a:rPr>
              <a:t>India, </a:t>
            </a:r>
            <a:r>
              <a:rPr sz="2000" spc="-55" dirty="0">
                <a:latin typeface="Trebuchet MS"/>
                <a:cs typeface="Trebuchet MS"/>
              </a:rPr>
              <a:t>Brazil,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45" dirty="0">
                <a:latin typeface="Trebuchet MS"/>
                <a:cs typeface="Trebuchet MS"/>
              </a:rPr>
              <a:t>United </a:t>
            </a:r>
            <a:r>
              <a:rPr sz="2000" spc="20" dirty="0">
                <a:latin typeface="Trebuchet MS"/>
                <a:cs typeface="Trebuchet MS"/>
              </a:rPr>
              <a:t>States, </a:t>
            </a:r>
            <a:r>
              <a:rPr sz="2000" spc="-35" dirty="0">
                <a:latin typeface="Trebuchet MS"/>
                <a:cs typeface="Trebuchet MS"/>
              </a:rPr>
              <a:t>Turkey, </a:t>
            </a:r>
            <a:r>
              <a:rPr sz="2000" spc="225" dirty="0">
                <a:latin typeface="Trebuchet MS"/>
                <a:cs typeface="Trebuchet MS"/>
              </a:rPr>
              <a:t>and </a:t>
            </a:r>
            <a:r>
              <a:rPr sz="2000" spc="10" dirty="0">
                <a:latin typeface="Trebuchet MS"/>
                <a:cs typeface="Trebuchet MS"/>
              </a:rPr>
              <a:t>Russia. </a:t>
            </a:r>
            <a:r>
              <a:rPr sz="2000" spc="35" dirty="0">
                <a:latin typeface="Trebuchet MS"/>
                <a:cs typeface="Trebuchet MS"/>
              </a:rPr>
              <a:t>These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insights</a:t>
            </a:r>
            <a:r>
              <a:rPr sz="2000" spc="25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provide</a:t>
            </a:r>
            <a:r>
              <a:rPr sz="2000" spc="105" dirty="0">
                <a:latin typeface="Trebuchet MS"/>
                <a:cs typeface="Trebuchet MS"/>
              </a:rPr>
              <a:t> </a:t>
            </a:r>
            <a:r>
              <a:rPr sz="2000" spc="330" dirty="0">
                <a:latin typeface="Trebuchet MS"/>
                <a:cs typeface="Trebuchet MS"/>
              </a:rPr>
              <a:t>a </a:t>
            </a:r>
            <a:r>
              <a:rPr sz="2000" spc="125" dirty="0">
                <a:latin typeface="Trebuchet MS"/>
                <a:cs typeface="Trebuchet MS"/>
              </a:rPr>
              <a:t>comprehensive</a:t>
            </a:r>
            <a:r>
              <a:rPr sz="2000" spc="130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overview</a:t>
            </a:r>
            <a:r>
              <a:rPr sz="2000" spc="85" dirty="0">
                <a:latin typeface="Trebuchet MS"/>
                <a:cs typeface="Trebuchet MS"/>
              </a:rPr>
              <a:t> of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the</a:t>
            </a:r>
            <a:r>
              <a:rPr sz="2000" spc="75" dirty="0">
                <a:latin typeface="Trebuchet MS"/>
                <a:cs typeface="Trebuchet MS"/>
              </a:rPr>
              <a:t> </a:t>
            </a:r>
            <a:r>
              <a:rPr sz="2000" spc="165" dirty="0">
                <a:latin typeface="Trebuchet MS"/>
                <a:cs typeface="Trebuchet MS"/>
              </a:rPr>
              <a:t>COVID-19 </a:t>
            </a:r>
            <a:r>
              <a:rPr sz="2000" spc="85" dirty="0">
                <a:latin typeface="Trebuchet MS"/>
                <a:cs typeface="Trebuchet MS"/>
              </a:rPr>
              <a:t>dataset, 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60" dirty="0">
                <a:latin typeface="Trebuchet MS"/>
                <a:cs typeface="Trebuchet MS"/>
              </a:rPr>
              <a:t>highlighting</a:t>
            </a:r>
            <a:r>
              <a:rPr sz="2000" spc="65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trends</a:t>
            </a:r>
            <a:r>
              <a:rPr sz="2000" spc="6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10" dirty="0">
                <a:latin typeface="Trebuchet MS"/>
                <a:cs typeface="Trebuchet MS"/>
              </a:rPr>
              <a:t> </a:t>
            </a:r>
            <a:r>
              <a:rPr sz="2000" spc="105" dirty="0">
                <a:latin typeface="Trebuchet MS"/>
                <a:cs typeface="Trebuchet MS"/>
              </a:rPr>
              <a:t>confirmed</a:t>
            </a:r>
            <a:r>
              <a:rPr sz="2000" spc="110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cases,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deaths,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225" dirty="0">
                <a:latin typeface="Trebuchet MS"/>
                <a:cs typeface="Trebuchet MS"/>
              </a:rPr>
              <a:t>and </a:t>
            </a:r>
            <a:r>
              <a:rPr sz="2000" spc="85" dirty="0">
                <a:latin typeface="Trebuchet MS"/>
                <a:cs typeface="Trebuchet MS"/>
              </a:rPr>
              <a:t>recoveries</a:t>
            </a:r>
            <a:r>
              <a:rPr sz="2000" spc="90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across </a:t>
            </a:r>
            <a:r>
              <a:rPr sz="2000" spc="100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different</a:t>
            </a:r>
            <a:r>
              <a:rPr sz="2000" spc="10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months </a:t>
            </a:r>
            <a:r>
              <a:rPr sz="2000" spc="225" dirty="0">
                <a:latin typeface="Trebuchet MS"/>
                <a:cs typeface="Trebuchet MS"/>
              </a:rPr>
              <a:t>and </a:t>
            </a:r>
            <a:r>
              <a:rPr sz="2000" spc="30" dirty="0">
                <a:latin typeface="Trebuchet MS"/>
                <a:cs typeface="Trebuchet MS"/>
              </a:rPr>
              <a:t>years,</a:t>
            </a:r>
            <a:r>
              <a:rPr sz="2000" spc="35" dirty="0">
                <a:latin typeface="Trebuchet MS"/>
                <a:cs typeface="Trebuchet MS"/>
              </a:rPr>
              <a:t> </a:t>
            </a:r>
            <a:r>
              <a:rPr sz="2000" spc="135" dirty="0">
                <a:latin typeface="Trebuchet MS"/>
                <a:cs typeface="Trebuchet MS"/>
              </a:rPr>
              <a:t>as </a:t>
            </a:r>
            <a:r>
              <a:rPr sz="2000" spc="20" dirty="0">
                <a:latin typeface="Trebuchet MS"/>
                <a:cs typeface="Trebuchet MS"/>
              </a:rPr>
              <a:t>well</a:t>
            </a:r>
            <a:r>
              <a:rPr sz="2000" spc="25" dirty="0">
                <a:latin typeface="Trebuchet MS"/>
                <a:cs typeface="Trebuchet MS"/>
              </a:rPr>
              <a:t> </a:t>
            </a:r>
            <a:r>
              <a:rPr sz="2000" spc="135" dirty="0">
                <a:latin typeface="Trebuchet MS"/>
                <a:cs typeface="Trebuchet MS"/>
              </a:rPr>
              <a:t>as </a:t>
            </a:r>
            <a:r>
              <a:rPr sz="2000" spc="120" dirty="0">
                <a:latin typeface="Trebuchet MS"/>
                <a:cs typeface="Trebuchet MS"/>
              </a:rPr>
              <a:t>notable</a:t>
            </a:r>
            <a:r>
              <a:rPr sz="2000" spc="12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statistics</a:t>
            </a:r>
            <a:r>
              <a:rPr sz="2000" spc="-15" dirty="0">
                <a:latin typeface="Trebuchet MS"/>
                <a:cs typeface="Trebuchet MS"/>
              </a:rPr>
              <a:t> for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individual </a:t>
            </a:r>
            <a:r>
              <a:rPr sz="2000" spc="50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countries.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8DE2B8-4DBB-4784-B7A4-494458417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23"/>
    </mc:Choice>
    <mc:Fallback>
      <p:transition spd="slow" advTm="32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044" y="459486"/>
            <a:ext cx="308038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335" dirty="0"/>
              <a:t>CONCLUSION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41044" y="1155128"/>
            <a:ext cx="8531225" cy="12503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000" spc="-95" dirty="0">
                <a:latin typeface="Trebuchet MS"/>
                <a:cs typeface="Trebuchet MS"/>
              </a:rPr>
              <a:t>This </a:t>
            </a:r>
            <a:r>
              <a:rPr sz="2000" spc="60" dirty="0">
                <a:latin typeface="Trebuchet MS"/>
                <a:cs typeface="Trebuchet MS"/>
              </a:rPr>
              <a:t>analysis </a:t>
            </a:r>
            <a:r>
              <a:rPr sz="2000" spc="120" dirty="0">
                <a:latin typeface="Trebuchet MS"/>
                <a:cs typeface="Trebuchet MS"/>
              </a:rPr>
              <a:t>provides </a:t>
            </a:r>
            <a:r>
              <a:rPr sz="2000" spc="145" dirty="0">
                <a:latin typeface="Trebuchet MS"/>
                <a:cs typeface="Trebuchet MS"/>
              </a:rPr>
              <a:t>valuable </a:t>
            </a:r>
            <a:r>
              <a:rPr sz="2000" spc="20" dirty="0">
                <a:latin typeface="Trebuchet MS"/>
                <a:cs typeface="Trebuchet MS"/>
              </a:rPr>
              <a:t>insights </a:t>
            </a:r>
            <a:r>
              <a:rPr sz="2000" spc="45" dirty="0">
                <a:latin typeface="Trebuchet MS"/>
                <a:cs typeface="Trebuchet MS"/>
              </a:rPr>
              <a:t>into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155" dirty="0">
                <a:latin typeface="Trebuchet MS"/>
                <a:cs typeface="Trebuchet MS"/>
              </a:rPr>
              <a:t>dynamics </a:t>
            </a:r>
            <a:r>
              <a:rPr sz="2000" spc="85" dirty="0">
                <a:latin typeface="Trebuchet MS"/>
                <a:cs typeface="Trebuchet MS"/>
              </a:rPr>
              <a:t>of </a:t>
            </a:r>
            <a:r>
              <a:rPr sz="2000" spc="90" dirty="0">
                <a:latin typeface="Trebuchet MS"/>
                <a:cs typeface="Trebuchet MS"/>
              </a:rPr>
              <a:t>the </a:t>
            </a:r>
            <a:r>
              <a:rPr sz="2000" spc="95" dirty="0">
                <a:latin typeface="Trebuchet MS"/>
                <a:cs typeface="Trebuchet MS"/>
              </a:rPr>
              <a:t> </a:t>
            </a:r>
            <a:r>
              <a:rPr sz="2000" spc="160" dirty="0">
                <a:latin typeface="Trebuchet MS"/>
                <a:cs typeface="Trebuchet MS"/>
              </a:rPr>
              <a:t>pandemic,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75" dirty="0">
                <a:latin typeface="Trebuchet MS"/>
                <a:cs typeface="Trebuchet MS"/>
              </a:rPr>
              <a:t>highlighting</a:t>
            </a:r>
            <a:r>
              <a:rPr sz="2000" spc="-235" dirty="0">
                <a:latin typeface="Trebuchet MS"/>
                <a:cs typeface="Trebuchet MS"/>
              </a:rPr>
              <a:t> </a:t>
            </a:r>
            <a:r>
              <a:rPr sz="2000" spc="114" dirty="0">
                <a:latin typeface="Trebuchet MS"/>
                <a:cs typeface="Trebuchet MS"/>
              </a:rPr>
              <a:t>temporal</a:t>
            </a:r>
            <a:r>
              <a:rPr sz="2000" spc="-325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trends,</a:t>
            </a:r>
            <a:r>
              <a:rPr sz="2000" spc="-175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regional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variations,</a:t>
            </a:r>
            <a:r>
              <a:rPr sz="2000" spc="-250" dirty="0">
                <a:latin typeface="Trebuchet MS"/>
                <a:cs typeface="Trebuchet MS"/>
              </a:rPr>
              <a:t> </a:t>
            </a:r>
            <a:r>
              <a:rPr sz="2000" spc="225" dirty="0">
                <a:latin typeface="Trebuchet MS"/>
                <a:cs typeface="Trebuchet MS"/>
              </a:rPr>
              <a:t>and</a:t>
            </a:r>
            <a:r>
              <a:rPr sz="2000" spc="45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the </a:t>
            </a:r>
            <a:r>
              <a:rPr sz="2000" spc="100" dirty="0">
                <a:latin typeface="Trebuchet MS"/>
                <a:cs typeface="Trebuchet MS"/>
              </a:rPr>
              <a:t> </a:t>
            </a:r>
            <a:r>
              <a:rPr sz="2000" spc="145" dirty="0">
                <a:latin typeface="Trebuchet MS"/>
                <a:cs typeface="Trebuchet MS"/>
              </a:rPr>
              <a:t>impact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of</a:t>
            </a:r>
            <a:r>
              <a:rPr sz="2000" spc="-100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public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health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interventions.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These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findings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240" dirty="0">
                <a:latin typeface="Trebuchet MS"/>
                <a:cs typeface="Trebuchet MS"/>
              </a:rPr>
              <a:t>can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170" dirty="0">
                <a:latin typeface="Trebuchet MS"/>
                <a:cs typeface="Trebuchet MS"/>
              </a:rPr>
              <a:t>guide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future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210" dirty="0">
                <a:latin typeface="Trebuchet MS"/>
                <a:cs typeface="Trebuchet MS"/>
              </a:rPr>
              <a:t>pandemic</a:t>
            </a:r>
            <a:r>
              <a:rPr sz="2000" spc="-260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preparedness,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response,</a:t>
            </a:r>
            <a:r>
              <a:rPr sz="2000" spc="-135" dirty="0">
                <a:latin typeface="Trebuchet MS"/>
                <a:cs typeface="Trebuchet MS"/>
              </a:rPr>
              <a:t> </a:t>
            </a:r>
            <a:r>
              <a:rPr sz="2000" spc="225" dirty="0">
                <a:latin typeface="Trebuchet MS"/>
                <a:cs typeface="Trebuchet MS"/>
              </a:rPr>
              <a:t>and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recovery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efforts.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39AF6FD-1814-4F81-A294-D62AF3E5A9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85"/>
    </mc:Choice>
    <mc:Fallback>
      <p:transition spd="slow" advTm="21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7845">
              <a:lnSpc>
                <a:spcPct val="100000"/>
              </a:lnSpc>
              <a:spcBef>
                <a:spcPts val="105"/>
              </a:spcBef>
            </a:pPr>
            <a:r>
              <a:rPr spc="70" dirty="0"/>
              <a:t>THANK</a:t>
            </a:r>
            <a:r>
              <a:rPr spc="80" dirty="0"/>
              <a:t> </a:t>
            </a:r>
            <a:r>
              <a:rPr spc="160" dirty="0"/>
              <a:t>YOU.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4C15F3-D9BC-4549-8A61-877879C1F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0"/>
    </mc:Choice>
    <mc:Fallback>
      <p:transition spd="slow" advTm="5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567"/>
            <a:ext cx="497141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85" dirty="0"/>
              <a:t>Problem</a:t>
            </a:r>
            <a:r>
              <a:rPr spc="-235" dirty="0"/>
              <a:t> </a:t>
            </a:r>
            <a:r>
              <a:rPr spc="145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3005" y="2079307"/>
            <a:ext cx="8387080" cy="12503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-340" dirty="0">
                <a:latin typeface="Trebuchet MS"/>
                <a:cs typeface="Trebuchet MS"/>
              </a:rPr>
              <a:t>T</a:t>
            </a:r>
            <a:r>
              <a:rPr sz="2000" spc="100" dirty="0">
                <a:latin typeface="Trebuchet MS"/>
                <a:cs typeface="Trebuchet MS"/>
              </a:rPr>
              <a:t>h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-25" dirty="0">
                <a:latin typeface="Trebuchet MS"/>
                <a:cs typeface="Trebuchet MS"/>
              </a:rPr>
              <a:t>s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229" dirty="0">
                <a:latin typeface="Trebuchet MS"/>
                <a:cs typeface="Trebuchet MS"/>
              </a:rPr>
              <a:t>p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-290" dirty="0">
                <a:latin typeface="Trebuchet MS"/>
                <a:cs typeface="Trebuchet MS"/>
              </a:rPr>
              <a:t>j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280" dirty="0">
                <a:latin typeface="Trebuchet MS"/>
                <a:cs typeface="Trebuchet MS"/>
              </a:rPr>
              <a:t>c</a:t>
            </a:r>
            <a:r>
              <a:rPr sz="2000" spc="-110" dirty="0">
                <a:latin typeface="Trebuchet MS"/>
                <a:cs typeface="Trebuchet MS"/>
              </a:rPr>
              <a:t>t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285" dirty="0">
                <a:latin typeface="Trebuchet MS"/>
                <a:cs typeface="Trebuchet MS"/>
              </a:rPr>
              <a:t>v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-220" dirty="0">
                <a:latin typeface="Trebuchet MS"/>
                <a:cs typeface="Trebuchet MS"/>
              </a:rPr>
              <a:t>l</a:t>
            </a:r>
            <a:r>
              <a:rPr sz="2000" spc="170" dirty="0">
                <a:latin typeface="Trebuchet MS"/>
                <a:cs typeface="Trebuchet MS"/>
              </a:rPr>
              <a:t>v</a:t>
            </a:r>
            <a:r>
              <a:rPr sz="2000" spc="150" dirty="0">
                <a:latin typeface="Trebuchet MS"/>
                <a:cs typeface="Trebuchet MS"/>
              </a:rPr>
              <a:t>e</a:t>
            </a:r>
            <a:r>
              <a:rPr sz="2000" spc="-25" dirty="0">
                <a:latin typeface="Trebuchet MS"/>
                <a:cs typeface="Trebuchet MS"/>
              </a:rPr>
              <a:t>s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l</a:t>
            </a:r>
            <a:r>
              <a:rPr sz="2000" spc="135" dirty="0">
                <a:latin typeface="Trebuchet MS"/>
                <a:cs typeface="Trebuchet MS"/>
              </a:rPr>
              <a:t>y</a:t>
            </a:r>
            <a:r>
              <a:rPr sz="2000" spc="-130" dirty="0">
                <a:latin typeface="Trebuchet MS"/>
                <a:cs typeface="Trebuchet MS"/>
              </a:rPr>
              <a:t>z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360" dirty="0">
                <a:latin typeface="Trebuchet MS"/>
                <a:cs typeface="Trebuchet MS"/>
              </a:rPr>
              <a:t>g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330" dirty="0">
                <a:latin typeface="Trebuchet MS"/>
                <a:cs typeface="Trebuchet MS"/>
              </a:rPr>
              <a:t>a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405" dirty="0">
                <a:latin typeface="Trebuchet MS"/>
                <a:cs typeface="Trebuchet MS"/>
              </a:rPr>
              <a:t>C</a:t>
            </a:r>
            <a:r>
              <a:rPr sz="2000" spc="420" dirty="0">
                <a:latin typeface="Trebuchet MS"/>
                <a:cs typeface="Trebuchet MS"/>
              </a:rPr>
              <a:t>O</a:t>
            </a:r>
            <a:r>
              <a:rPr sz="2000" spc="95" dirty="0">
                <a:latin typeface="Trebuchet MS"/>
                <a:cs typeface="Trebuchet MS"/>
              </a:rPr>
              <a:t>V</a:t>
            </a:r>
            <a:r>
              <a:rPr sz="2000" spc="35" dirty="0">
                <a:latin typeface="Trebuchet MS"/>
                <a:cs typeface="Trebuchet MS"/>
              </a:rPr>
              <a:t>I</a:t>
            </a:r>
            <a:r>
              <a:rPr sz="2000" spc="310" dirty="0">
                <a:latin typeface="Trebuchet MS"/>
                <a:cs typeface="Trebuchet MS"/>
              </a:rPr>
              <a:t>D</a:t>
            </a:r>
            <a:r>
              <a:rPr sz="2000" spc="-65" dirty="0">
                <a:latin typeface="Trebuchet MS"/>
                <a:cs typeface="Trebuchet MS"/>
              </a:rPr>
              <a:t>-</a:t>
            </a:r>
            <a:r>
              <a:rPr sz="2000" spc="65" dirty="0">
                <a:latin typeface="Trebuchet MS"/>
                <a:cs typeface="Trebuchet MS"/>
              </a:rPr>
              <a:t>1</a:t>
            </a:r>
            <a:r>
              <a:rPr sz="2000" spc="70" dirty="0">
                <a:latin typeface="Trebuchet MS"/>
                <a:cs typeface="Trebuchet MS"/>
              </a:rPr>
              <a:t>9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300" dirty="0">
                <a:latin typeface="Trebuchet MS"/>
                <a:cs typeface="Trebuchet MS"/>
              </a:rPr>
              <a:t>d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110" dirty="0">
                <a:latin typeface="Trebuchet MS"/>
                <a:cs typeface="Trebuchet MS"/>
              </a:rPr>
              <a:t>t</a:t>
            </a:r>
            <a:r>
              <a:rPr sz="2000" spc="-170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u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360" dirty="0">
                <a:latin typeface="Trebuchet MS"/>
                <a:cs typeface="Trebuchet MS"/>
              </a:rPr>
              <a:t>g</a:t>
            </a:r>
            <a:r>
              <a:rPr sz="2000" spc="-95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S</a:t>
            </a:r>
            <a:r>
              <a:rPr sz="2000" spc="440" dirty="0">
                <a:latin typeface="Trebuchet MS"/>
                <a:cs typeface="Trebuchet MS"/>
              </a:rPr>
              <a:t>Q</a:t>
            </a:r>
            <a:r>
              <a:rPr sz="2000" spc="-80" dirty="0">
                <a:latin typeface="Trebuchet MS"/>
                <a:cs typeface="Trebuchet MS"/>
              </a:rPr>
              <a:t>L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190" dirty="0">
                <a:latin typeface="Trebuchet MS"/>
                <a:cs typeface="Trebuchet MS"/>
              </a:rPr>
              <a:t>d  </a:t>
            </a:r>
            <a:r>
              <a:rPr sz="2000" spc="220" dirty="0">
                <a:latin typeface="Trebuchet MS"/>
                <a:cs typeface="Trebuchet MS"/>
              </a:rPr>
              <a:t>data </a:t>
            </a:r>
            <a:r>
              <a:rPr sz="2000" spc="55" dirty="0">
                <a:latin typeface="Trebuchet MS"/>
                <a:cs typeface="Trebuchet MS"/>
              </a:rPr>
              <a:t>analysis </a:t>
            </a:r>
            <a:r>
              <a:rPr sz="2000" spc="-100" dirty="0">
                <a:latin typeface="Trebuchet MS"/>
                <a:cs typeface="Trebuchet MS"/>
              </a:rPr>
              <a:t>skills. </a:t>
            </a:r>
            <a:r>
              <a:rPr sz="2000" spc="-5" dirty="0">
                <a:latin typeface="Trebuchet MS"/>
                <a:cs typeface="Trebuchet MS"/>
              </a:rPr>
              <a:t>The </a:t>
            </a:r>
            <a:r>
              <a:rPr sz="2000" spc="45" dirty="0">
                <a:latin typeface="Trebuchet MS"/>
                <a:cs typeface="Trebuchet MS"/>
              </a:rPr>
              <a:t>task </a:t>
            </a:r>
            <a:r>
              <a:rPr sz="2000" spc="-75" dirty="0">
                <a:latin typeface="Trebuchet MS"/>
                <a:cs typeface="Trebuchet MS"/>
              </a:rPr>
              <a:t>is </a:t>
            </a:r>
            <a:r>
              <a:rPr sz="2000" spc="100" dirty="0">
                <a:latin typeface="Trebuchet MS"/>
                <a:cs typeface="Trebuchet MS"/>
              </a:rPr>
              <a:t>to </a:t>
            </a:r>
            <a:r>
              <a:rPr sz="2000" spc="105" dirty="0">
                <a:latin typeface="Trebuchet MS"/>
                <a:cs typeface="Trebuchet MS"/>
              </a:rPr>
              <a:t>derive </a:t>
            </a:r>
            <a:r>
              <a:rPr sz="2000" spc="20" dirty="0">
                <a:latin typeface="Trebuchet MS"/>
                <a:cs typeface="Trebuchet MS"/>
              </a:rPr>
              <a:t>insights </a:t>
            </a:r>
            <a:r>
              <a:rPr sz="2000" spc="50" dirty="0">
                <a:latin typeface="Trebuchet MS"/>
                <a:cs typeface="Trebuchet MS"/>
              </a:rPr>
              <a:t>from </a:t>
            </a:r>
            <a:r>
              <a:rPr sz="2000" spc="95" dirty="0">
                <a:latin typeface="Trebuchet MS"/>
                <a:cs typeface="Trebuchet MS"/>
              </a:rPr>
              <a:t>the </a:t>
            </a:r>
            <a:r>
              <a:rPr sz="2000" spc="135" dirty="0">
                <a:latin typeface="Trebuchet MS"/>
                <a:cs typeface="Trebuchet MS"/>
              </a:rPr>
              <a:t>dataset </a:t>
            </a:r>
            <a:r>
              <a:rPr sz="2000" spc="-590" dirty="0">
                <a:latin typeface="Trebuchet MS"/>
                <a:cs typeface="Trebuchet MS"/>
              </a:rPr>
              <a:t> </a:t>
            </a:r>
            <a:r>
              <a:rPr sz="2000" spc="120" dirty="0">
                <a:latin typeface="Trebuchet MS"/>
                <a:cs typeface="Trebuchet MS"/>
              </a:rPr>
              <a:t>containing </a:t>
            </a:r>
            <a:r>
              <a:rPr sz="2000" spc="60" dirty="0">
                <a:latin typeface="Trebuchet MS"/>
                <a:cs typeface="Trebuchet MS"/>
              </a:rPr>
              <a:t>information </a:t>
            </a:r>
            <a:r>
              <a:rPr sz="2000" spc="114" dirty="0">
                <a:latin typeface="Trebuchet MS"/>
                <a:cs typeface="Trebuchet MS"/>
              </a:rPr>
              <a:t>such </a:t>
            </a:r>
            <a:r>
              <a:rPr sz="2000" spc="135" dirty="0">
                <a:latin typeface="Trebuchet MS"/>
                <a:cs typeface="Trebuchet MS"/>
              </a:rPr>
              <a:t>as </a:t>
            </a:r>
            <a:r>
              <a:rPr sz="2000" spc="185" dirty="0">
                <a:latin typeface="Trebuchet MS"/>
                <a:cs typeface="Trebuchet MS"/>
              </a:rPr>
              <a:t>geographic </a:t>
            </a:r>
            <a:r>
              <a:rPr sz="2000" spc="80" dirty="0">
                <a:latin typeface="Trebuchet MS"/>
                <a:cs typeface="Trebuchet MS"/>
              </a:rPr>
              <a:t>location, </a:t>
            </a:r>
            <a:r>
              <a:rPr sz="2000" spc="95" dirty="0">
                <a:latin typeface="Trebuchet MS"/>
                <a:cs typeface="Trebuchet MS"/>
              </a:rPr>
              <a:t>dates, </a:t>
            </a:r>
            <a:r>
              <a:rPr sz="2000" spc="100" dirty="0">
                <a:latin typeface="Trebuchet MS"/>
                <a:cs typeface="Trebuchet MS"/>
              </a:rPr>
              <a:t> </a:t>
            </a:r>
            <a:r>
              <a:rPr sz="2000" spc="110" dirty="0">
                <a:latin typeface="Trebuchet MS"/>
                <a:cs typeface="Trebuchet MS"/>
              </a:rPr>
              <a:t>confirmed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cases,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deaths,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225" dirty="0">
                <a:latin typeface="Trebuchet MS"/>
                <a:cs typeface="Trebuchet MS"/>
              </a:rPr>
              <a:t>and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recoveries.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ADB988-6916-4555-BD87-1240BF6B9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66"/>
    </mc:Choice>
    <mc:Fallback>
      <p:transition spd="slow" advTm="20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567"/>
            <a:ext cx="50946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35" dirty="0"/>
              <a:t>Dataset</a:t>
            </a:r>
            <a:r>
              <a:rPr spc="-55" dirty="0"/>
              <a:t> </a:t>
            </a:r>
            <a:r>
              <a:rPr spc="125" dirty="0"/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852" y="1392237"/>
            <a:ext cx="7798434" cy="3972241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000" spc="80" dirty="0">
                <a:latin typeface="Trebuchet MS"/>
                <a:cs typeface="Trebuchet MS"/>
              </a:rPr>
              <a:t>Description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of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245" dirty="0">
                <a:latin typeface="Trebuchet MS"/>
                <a:cs typeface="Trebuchet MS"/>
              </a:rPr>
              <a:t>each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155" dirty="0">
                <a:latin typeface="Trebuchet MS"/>
                <a:cs typeface="Trebuchet MS"/>
              </a:rPr>
              <a:t>column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5" dirty="0">
                <a:latin typeface="Trebuchet MS"/>
                <a:cs typeface="Trebuchet MS"/>
              </a:rPr>
              <a:t>in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100" dirty="0">
                <a:latin typeface="Trebuchet MS"/>
                <a:cs typeface="Trebuchet MS"/>
              </a:rPr>
              <a:t>dataset: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80" dirty="0">
                <a:latin typeface="Trebuchet MS"/>
                <a:cs typeface="Trebuchet MS"/>
              </a:rPr>
              <a:t>Province: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195" dirty="0">
                <a:latin typeface="Trebuchet MS"/>
                <a:cs typeface="Trebuchet MS"/>
              </a:rPr>
              <a:t>Geographic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subdivision</a:t>
            </a:r>
            <a:r>
              <a:rPr sz="2000" spc="-34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within</a:t>
            </a:r>
            <a:r>
              <a:rPr sz="2000" spc="-260" dirty="0">
                <a:latin typeface="Trebuchet MS"/>
                <a:cs typeface="Trebuchet MS"/>
              </a:rPr>
              <a:t> </a:t>
            </a:r>
            <a:r>
              <a:rPr sz="2000" spc="330" dirty="0">
                <a:latin typeface="Trebuchet MS"/>
                <a:cs typeface="Trebuchet MS"/>
              </a:rPr>
              <a:t>a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60" dirty="0">
                <a:latin typeface="Trebuchet MS"/>
                <a:cs typeface="Trebuchet MS"/>
              </a:rPr>
              <a:t>country/region.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355600" algn="l"/>
              </a:tabLst>
            </a:pPr>
            <a:r>
              <a:rPr sz="1550" spc="-135" dirty="0">
                <a:latin typeface="Lucida Sans Unicode"/>
                <a:cs typeface="Lucida Sans Unicode"/>
              </a:rPr>
              <a:t>▶	</a:t>
            </a:r>
            <a:r>
              <a:rPr sz="2000" spc="85" dirty="0">
                <a:latin typeface="Trebuchet MS"/>
                <a:cs typeface="Trebuchet MS"/>
              </a:rPr>
              <a:t>Country/Region:</a:t>
            </a:r>
            <a:r>
              <a:rPr sz="2000" spc="-260" dirty="0">
                <a:latin typeface="Trebuchet MS"/>
                <a:cs typeface="Trebuchet MS"/>
              </a:rPr>
              <a:t> </a:t>
            </a:r>
            <a:r>
              <a:rPr sz="2000" spc="195" dirty="0">
                <a:latin typeface="Trebuchet MS"/>
                <a:cs typeface="Trebuchet MS"/>
              </a:rPr>
              <a:t>Geographic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40" dirty="0">
                <a:latin typeface="Trebuchet MS"/>
                <a:cs typeface="Trebuchet MS"/>
              </a:rPr>
              <a:t>entity</a:t>
            </a:r>
            <a:r>
              <a:rPr sz="2000" spc="-330" dirty="0">
                <a:latin typeface="Trebuchet MS"/>
                <a:cs typeface="Trebuchet MS"/>
              </a:rPr>
              <a:t> </a:t>
            </a:r>
            <a:r>
              <a:rPr sz="2000" spc="140" dirty="0">
                <a:latin typeface="Trebuchet MS"/>
                <a:cs typeface="Trebuchet MS"/>
              </a:rPr>
              <a:t>where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220" dirty="0">
                <a:latin typeface="Trebuchet MS"/>
                <a:cs typeface="Trebuchet MS"/>
              </a:rPr>
              <a:t>data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is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125" dirty="0">
                <a:latin typeface="Trebuchet MS"/>
                <a:cs typeface="Trebuchet MS"/>
              </a:rPr>
              <a:t>recorded.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-114" dirty="0">
                <a:latin typeface="Trebuchet MS"/>
                <a:cs typeface="Trebuchet MS"/>
              </a:rPr>
              <a:t>L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5" dirty="0">
                <a:latin typeface="Trebuchet MS"/>
                <a:cs typeface="Trebuchet MS"/>
              </a:rPr>
              <a:t>t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-55" dirty="0">
                <a:latin typeface="Trebuchet MS"/>
                <a:cs typeface="Trebuchet MS"/>
              </a:rPr>
              <a:t>t</a:t>
            </a:r>
            <a:r>
              <a:rPr sz="2000" spc="105" dirty="0">
                <a:latin typeface="Trebuchet MS"/>
                <a:cs typeface="Trebuchet MS"/>
              </a:rPr>
              <a:t>u</a:t>
            </a:r>
            <a:r>
              <a:rPr sz="2000" spc="305" dirty="0">
                <a:latin typeface="Trebuchet MS"/>
                <a:cs typeface="Trebuchet MS"/>
              </a:rPr>
              <a:t>d</a:t>
            </a:r>
            <a:r>
              <a:rPr sz="2000" spc="250" dirty="0">
                <a:latin typeface="Trebuchet MS"/>
                <a:cs typeface="Trebuchet MS"/>
              </a:rPr>
              <a:t>e</a:t>
            </a:r>
            <a:r>
              <a:rPr sz="2000" spc="-175" dirty="0">
                <a:latin typeface="Trebuchet MS"/>
                <a:cs typeface="Trebuchet MS"/>
              </a:rPr>
              <a:t>:</a:t>
            </a:r>
            <a:r>
              <a:rPr sz="2000" spc="-340" dirty="0">
                <a:latin typeface="Trebuchet MS"/>
                <a:cs typeface="Trebuchet MS"/>
              </a:rPr>
              <a:t> </a:t>
            </a:r>
            <a:r>
              <a:rPr sz="2000" spc="260" dirty="0">
                <a:latin typeface="Trebuchet MS"/>
                <a:cs typeface="Trebuchet MS"/>
              </a:rPr>
              <a:t>N</a:t>
            </a:r>
            <a:r>
              <a:rPr sz="2000" spc="229" dirty="0">
                <a:latin typeface="Trebuchet MS"/>
                <a:cs typeface="Trebuchet MS"/>
              </a:rPr>
              <a:t>o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-55" dirty="0">
                <a:latin typeface="Trebuchet MS"/>
                <a:cs typeface="Trebuchet MS"/>
              </a:rPr>
              <a:t>t</a:t>
            </a:r>
            <a:r>
              <a:rPr sz="2000" spc="130" dirty="0">
                <a:latin typeface="Trebuchet MS"/>
                <a:cs typeface="Trebuchet MS"/>
              </a:rPr>
              <a:t>h</a:t>
            </a:r>
            <a:r>
              <a:rPr sz="2000" spc="-65" dirty="0">
                <a:latin typeface="Trebuchet MS"/>
                <a:cs typeface="Trebuchet MS"/>
              </a:rPr>
              <a:t>-</a:t>
            </a:r>
            <a:r>
              <a:rPr sz="2000" spc="-60" dirty="0">
                <a:latin typeface="Trebuchet MS"/>
                <a:cs typeface="Trebuchet MS"/>
              </a:rPr>
              <a:t>s</a:t>
            </a:r>
            <a:r>
              <a:rPr sz="2000" spc="275" dirty="0">
                <a:latin typeface="Trebuchet MS"/>
                <a:cs typeface="Trebuchet MS"/>
              </a:rPr>
              <a:t>o</a:t>
            </a:r>
            <a:r>
              <a:rPr sz="2000" spc="105" dirty="0">
                <a:latin typeface="Trebuchet MS"/>
                <a:cs typeface="Trebuchet MS"/>
              </a:rPr>
              <a:t>u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145" dirty="0">
                <a:latin typeface="Trebuchet MS"/>
                <a:cs typeface="Trebuchet MS"/>
              </a:rPr>
              <a:t>h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235" dirty="0">
                <a:latin typeface="Trebuchet MS"/>
                <a:cs typeface="Trebuchet MS"/>
              </a:rPr>
              <a:t>p</a:t>
            </a:r>
            <a:r>
              <a:rPr sz="2000" spc="275" dirty="0">
                <a:latin typeface="Trebuchet MS"/>
                <a:cs typeface="Trebuchet MS"/>
              </a:rPr>
              <a:t>o</a:t>
            </a:r>
            <a:r>
              <a:rPr sz="2000" spc="-60" dirty="0">
                <a:latin typeface="Trebuchet MS"/>
                <a:cs typeface="Trebuchet MS"/>
              </a:rPr>
              <a:t>s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275" dirty="0">
                <a:latin typeface="Trebuchet MS"/>
                <a:cs typeface="Trebuchet MS"/>
              </a:rPr>
              <a:t>o</a:t>
            </a:r>
            <a:r>
              <a:rPr sz="2000" spc="145" dirty="0">
                <a:latin typeface="Trebuchet MS"/>
                <a:cs typeface="Trebuchet MS"/>
              </a:rPr>
              <a:t>n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275" dirty="0">
                <a:latin typeface="Trebuchet MS"/>
                <a:cs typeface="Trebuchet MS"/>
              </a:rPr>
              <a:t>o</a:t>
            </a:r>
            <a:r>
              <a:rPr sz="2000" spc="145" dirty="0">
                <a:latin typeface="Trebuchet MS"/>
                <a:cs typeface="Trebuchet MS"/>
              </a:rPr>
              <a:t>n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E</a:t>
            </a:r>
            <a:r>
              <a:rPr sz="2000" spc="300" dirty="0">
                <a:latin typeface="Trebuchet MS"/>
                <a:cs typeface="Trebuchet MS"/>
              </a:rPr>
              <a:t>a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105" dirty="0">
                <a:latin typeface="Trebuchet MS"/>
                <a:cs typeface="Trebuchet MS"/>
              </a:rPr>
              <a:t>h</a:t>
            </a:r>
            <a:r>
              <a:rPr sz="2000" spc="50" dirty="0">
                <a:latin typeface="Trebuchet MS"/>
                <a:cs typeface="Trebuchet MS"/>
              </a:rPr>
              <a:t>'</a:t>
            </a:r>
            <a:r>
              <a:rPr sz="2000" spc="-25" dirty="0">
                <a:latin typeface="Trebuchet MS"/>
                <a:cs typeface="Trebuchet MS"/>
              </a:rPr>
              <a:t>s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s</a:t>
            </a:r>
            <a:r>
              <a:rPr sz="2000" spc="105" dirty="0">
                <a:latin typeface="Trebuchet MS"/>
                <a:cs typeface="Trebuchet MS"/>
              </a:rPr>
              <a:t>u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-145" dirty="0">
                <a:latin typeface="Trebuchet MS"/>
                <a:cs typeface="Trebuchet MS"/>
              </a:rPr>
              <a:t>f</a:t>
            </a:r>
            <a:r>
              <a:rPr sz="2000" spc="300" dirty="0">
                <a:latin typeface="Trebuchet MS"/>
                <a:cs typeface="Trebuchet MS"/>
              </a:rPr>
              <a:t>a</a:t>
            </a:r>
            <a:r>
              <a:rPr sz="2000" spc="280" dirty="0">
                <a:latin typeface="Trebuchet MS"/>
                <a:cs typeface="Trebuchet MS"/>
              </a:rPr>
              <a:t>c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175" dirty="0"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90" dirty="0">
                <a:latin typeface="Trebuchet MS"/>
                <a:cs typeface="Trebuchet MS"/>
              </a:rPr>
              <a:t>Longitude: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East-west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position</a:t>
            </a:r>
            <a:r>
              <a:rPr sz="2000" spc="-254" dirty="0">
                <a:latin typeface="Trebuchet MS"/>
                <a:cs typeface="Trebuchet MS"/>
              </a:rPr>
              <a:t> </a:t>
            </a:r>
            <a:r>
              <a:rPr sz="2000" spc="204" dirty="0">
                <a:latin typeface="Trebuchet MS"/>
                <a:cs typeface="Trebuchet MS"/>
              </a:rPr>
              <a:t>on</a:t>
            </a:r>
            <a:r>
              <a:rPr sz="2000" spc="-105" dirty="0">
                <a:latin typeface="Trebuchet MS"/>
                <a:cs typeface="Trebuchet MS"/>
              </a:rPr>
              <a:t> </a:t>
            </a:r>
            <a:r>
              <a:rPr sz="2000" spc="25" dirty="0">
                <a:latin typeface="Trebuchet MS"/>
                <a:cs typeface="Trebuchet MS"/>
              </a:rPr>
              <a:t>Earth's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50" dirty="0">
                <a:latin typeface="Trebuchet MS"/>
                <a:cs typeface="Trebuchet MS"/>
              </a:rPr>
              <a:t>surface.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270" dirty="0">
                <a:latin typeface="Trebuchet MS"/>
                <a:cs typeface="Trebuchet MS"/>
              </a:rPr>
              <a:t>D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175" dirty="0">
                <a:latin typeface="Trebuchet MS"/>
                <a:cs typeface="Trebuchet MS"/>
              </a:rPr>
              <a:t>: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30" dirty="0">
                <a:latin typeface="Trebuchet MS"/>
                <a:cs typeface="Trebuchet MS"/>
              </a:rPr>
              <a:t>R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280" dirty="0">
                <a:latin typeface="Trebuchet MS"/>
                <a:cs typeface="Trebuchet MS"/>
              </a:rPr>
              <a:t>c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300" dirty="0">
                <a:latin typeface="Trebuchet MS"/>
                <a:cs typeface="Trebuchet MS"/>
              </a:rPr>
              <a:t>d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270" dirty="0">
                <a:latin typeface="Trebuchet MS"/>
                <a:cs typeface="Trebuchet MS"/>
              </a:rPr>
              <a:t>d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300" dirty="0">
                <a:latin typeface="Trebuchet MS"/>
                <a:cs typeface="Trebuchet MS"/>
              </a:rPr>
              <a:t>d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225" dirty="0">
                <a:latin typeface="Trebuchet MS"/>
                <a:cs typeface="Trebuchet MS"/>
              </a:rPr>
              <a:t>e</a:t>
            </a:r>
            <a:r>
              <a:rPr sz="2000" spc="-200" dirty="0">
                <a:latin typeface="Trebuchet MS"/>
                <a:cs typeface="Trebuchet MS"/>
              </a:rPr>
              <a:t> 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-105" dirty="0">
                <a:latin typeface="Trebuchet MS"/>
                <a:cs typeface="Trebuchet MS"/>
              </a:rPr>
              <a:t>f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405" dirty="0">
                <a:latin typeface="Trebuchet MS"/>
                <a:cs typeface="Trebuchet MS"/>
              </a:rPr>
              <a:t>C</a:t>
            </a:r>
            <a:r>
              <a:rPr sz="2000" spc="420" dirty="0">
                <a:latin typeface="Trebuchet MS"/>
                <a:cs typeface="Trebuchet MS"/>
              </a:rPr>
              <a:t>O</a:t>
            </a:r>
            <a:r>
              <a:rPr sz="2000" spc="30" dirty="0">
                <a:latin typeface="Trebuchet MS"/>
                <a:cs typeface="Trebuchet MS"/>
              </a:rPr>
              <a:t>R</a:t>
            </a:r>
            <a:r>
              <a:rPr sz="2000" spc="370" dirty="0">
                <a:latin typeface="Trebuchet MS"/>
                <a:cs typeface="Trebuchet MS"/>
              </a:rPr>
              <a:t>O</a:t>
            </a:r>
            <a:r>
              <a:rPr sz="2000" spc="270" dirty="0">
                <a:latin typeface="Trebuchet MS"/>
                <a:cs typeface="Trebuchet MS"/>
              </a:rPr>
              <a:t>NA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V</a:t>
            </a:r>
            <a:r>
              <a:rPr sz="2000" spc="35" dirty="0">
                <a:latin typeface="Trebuchet MS"/>
                <a:cs typeface="Trebuchet MS"/>
              </a:rPr>
              <a:t>I</a:t>
            </a:r>
            <a:r>
              <a:rPr sz="2000" spc="30" dirty="0">
                <a:latin typeface="Trebuchet MS"/>
                <a:cs typeface="Trebuchet MS"/>
              </a:rPr>
              <a:t>R</a:t>
            </a:r>
            <a:r>
              <a:rPr sz="2000" spc="-25" dirty="0">
                <a:latin typeface="Trebuchet MS"/>
                <a:cs typeface="Trebuchet MS"/>
              </a:rPr>
              <a:t>U</a:t>
            </a:r>
            <a:r>
              <a:rPr sz="2000" spc="45" dirty="0">
                <a:latin typeface="Trebuchet MS"/>
                <a:cs typeface="Trebuchet MS"/>
              </a:rPr>
              <a:t>S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300" dirty="0">
                <a:latin typeface="Trebuchet MS"/>
                <a:cs typeface="Trebuchet MS"/>
              </a:rPr>
              <a:t>d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175" dirty="0"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370" dirty="0">
                <a:latin typeface="Trebuchet MS"/>
                <a:cs typeface="Trebuchet MS"/>
              </a:rPr>
              <a:t>C</a:t>
            </a:r>
            <a:r>
              <a:rPr sz="2000" spc="350" dirty="0">
                <a:latin typeface="Trebuchet MS"/>
                <a:cs typeface="Trebuchet MS"/>
              </a:rPr>
              <a:t>o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-145" dirty="0">
                <a:latin typeface="Trebuchet MS"/>
                <a:cs typeface="Trebuchet MS"/>
              </a:rPr>
              <a:t>f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285" dirty="0">
                <a:latin typeface="Trebuchet MS"/>
                <a:cs typeface="Trebuchet MS"/>
              </a:rPr>
              <a:t>m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300" dirty="0">
                <a:latin typeface="Trebuchet MS"/>
                <a:cs typeface="Trebuchet MS"/>
              </a:rPr>
              <a:t>d</a:t>
            </a:r>
            <a:r>
              <a:rPr sz="2000" spc="-175" dirty="0">
                <a:latin typeface="Trebuchet MS"/>
                <a:cs typeface="Trebuchet MS"/>
              </a:rPr>
              <a:t>:</a:t>
            </a:r>
            <a:r>
              <a:rPr sz="2000" spc="-340" dirty="0">
                <a:latin typeface="Trebuchet MS"/>
                <a:cs typeface="Trebuchet MS"/>
              </a:rPr>
              <a:t> </a:t>
            </a:r>
            <a:r>
              <a:rPr sz="2000" spc="195" dirty="0">
                <a:latin typeface="Trebuchet MS"/>
                <a:cs typeface="Trebuchet MS"/>
              </a:rPr>
              <a:t>N</a:t>
            </a:r>
            <a:r>
              <a:rPr sz="2000" spc="130" dirty="0">
                <a:latin typeface="Trebuchet MS"/>
                <a:cs typeface="Trebuchet MS"/>
              </a:rPr>
              <a:t>u</a:t>
            </a:r>
            <a:r>
              <a:rPr sz="2000" spc="285" dirty="0">
                <a:latin typeface="Trebuchet MS"/>
                <a:cs typeface="Trebuchet MS"/>
              </a:rPr>
              <a:t>m</a:t>
            </a:r>
            <a:r>
              <a:rPr sz="2000" spc="229" dirty="0">
                <a:latin typeface="Trebuchet MS"/>
                <a:cs typeface="Trebuchet MS"/>
              </a:rPr>
              <a:t>b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170" dirty="0">
                <a:latin typeface="Trebuchet MS"/>
                <a:cs typeface="Trebuchet MS"/>
              </a:rPr>
              <a:t>r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-105" dirty="0">
                <a:latin typeface="Trebuchet MS"/>
                <a:cs typeface="Trebuchet MS"/>
              </a:rPr>
              <a:t>f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300" dirty="0">
                <a:latin typeface="Trebuchet MS"/>
                <a:cs typeface="Trebuchet MS"/>
              </a:rPr>
              <a:t>d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345" dirty="0">
                <a:latin typeface="Trebuchet MS"/>
                <a:cs typeface="Trebuchet MS"/>
              </a:rPr>
              <a:t>g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270" dirty="0">
                <a:latin typeface="Trebuchet MS"/>
                <a:cs typeface="Trebuchet MS"/>
              </a:rPr>
              <a:t>d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405" dirty="0">
                <a:latin typeface="Trebuchet MS"/>
                <a:cs typeface="Trebuchet MS"/>
              </a:rPr>
              <a:t>C</a:t>
            </a:r>
            <a:r>
              <a:rPr sz="2000" spc="420" dirty="0">
                <a:latin typeface="Trebuchet MS"/>
                <a:cs typeface="Trebuchet MS"/>
              </a:rPr>
              <a:t>O</a:t>
            </a:r>
            <a:r>
              <a:rPr sz="2000" spc="30" dirty="0">
                <a:latin typeface="Trebuchet MS"/>
                <a:cs typeface="Trebuchet MS"/>
              </a:rPr>
              <a:t>R</a:t>
            </a:r>
            <a:r>
              <a:rPr sz="2000" spc="370" dirty="0">
                <a:latin typeface="Trebuchet MS"/>
                <a:cs typeface="Trebuchet MS"/>
              </a:rPr>
              <a:t>O</a:t>
            </a:r>
            <a:r>
              <a:rPr sz="2000" spc="270" dirty="0">
                <a:latin typeface="Trebuchet MS"/>
                <a:cs typeface="Trebuchet MS"/>
              </a:rPr>
              <a:t>NA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V</a:t>
            </a:r>
            <a:r>
              <a:rPr sz="2000" spc="35" dirty="0">
                <a:latin typeface="Trebuchet MS"/>
                <a:cs typeface="Trebuchet MS"/>
              </a:rPr>
              <a:t>I</a:t>
            </a:r>
            <a:r>
              <a:rPr sz="2000" spc="30" dirty="0">
                <a:latin typeface="Trebuchet MS"/>
                <a:cs typeface="Trebuchet MS"/>
              </a:rPr>
              <a:t>R</a:t>
            </a:r>
            <a:r>
              <a:rPr sz="2000" spc="-25" dirty="0">
                <a:latin typeface="Trebuchet MS"/>
                <a:cs typeface="Trebuchet MS"/>
              </a:rPr>
              <a:t>U</a:t>
            </a:r>
            <a:r>
              <a:rPr sz="2000" spc="45" dirty="0">
                <a:latin typeface="Trebuchet MS"/>
                <a:cs typeface="Trebuchet MS"/>
              </a:rPr>
              <a:t>S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280" dirty="0">
                <a:latin typeface="Trebuchet MS"/>
                <a:cs typeface="Trebuchet MS"/>
              </a:rPr>
              <a:t>c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-175" dirty="0"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270" dirty="0">
                <a:latin typeface="Trebuchet MS"/>
                <a:cs typeface="Trebuchet MS"/>
              </a:rPr>
              <a:t>D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100" dirty="0">
                <a:latin typeface="Trebuchet MS"/>
                <a:cs typeface="Trebuchet MS"/>
              </a:rPr>
              <a:t>h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-175" dirty="0">
                <a:latin typeface="Trebuchet MS"/>
                <a:cs typeface="Trebuchet MS"/>
              </a:rPr>
              <a:t>: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195" dirty="0">
                <a:latin typeface="Trebuchet MS"/>
                <a:cs typeface="Trebuchet MS"/>
              </a:rPr>
              <a:t>N</a:t>
            </a:r>
            <a:r>
              <a:rPr sz="2000" spc="130" dirty="0">
                <a:latin typeface="Trebuchet MS"/>
                <a:cs typeface="Trebuchet MS"/>
              </a:rPr>
              <a:t>u</a:t>
            </a:r>
            <a:r>
              <a:rPr sz="2000" spc="285" dirty="0">
                <a:latin typeface="Trebuchet MS"/>
                <a:cs typeface="Trebuchet MS"/>
              </a:rPr>
              <a:t>m</a:t>
            </a:r>
            <a:r>
              <a:rPr sz="2000" spc="229" dirty="0">
                <a:latin typeface="Trebuchet MS"/>
                <a:cs typeface="Trebuchet MS"/>
              </a:rPr>
              <a:t>b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170" dirty="0">
                <a:latin typeface="Trebuchet MS"/>
                <a:cs typeface="Trebuchet MS"/>
              </a:rPr>
              <a:t>r</a:t>
            </a:r>
            <a:r>
              <a:rPr sz="2000" spc="-240" dirty="0">
                <a:latin typeface="Trebuchet MS"/>
                <a:cs typeface="Trebuchet MS"/>
              </a:rPr>
              <a:t> 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-105" dirty="0">
                <a:latin typeface="Trebuchet MS"/>
                <a:cs typeface="Trebuchet MS"/>
              </a:rPr>
              <a:t>f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405" dirty="0">
                <a:latin typeface="Trebuchet MS"/>
                <a:cs typeface="Trebuchet MS"/>
              </a:rPr>
              <a:t>C</a:t>
            </a:r>
            <a:r>
              <a:rPr sz="2000" spc="420" dirty="0">
                <a:latin typeface="Trebuchet MS"/>
                <a:cs typeface="Trebuchet MS"/>
              </a:rPr>
              <a:t>O</a:t>
            </a:r>
            <a:r>
              <a:rPr sz="2000" spc="30" dirty="0">
                <a:latin typeface="Trebuchet MS"/>
                <a:cs typeface="Trebuchet MS"/>
              </a:rPr>
              <a:t>R</a:t>
            </a:r>
            <a:r>
              <a:rPr sz="2000" spc="370" dirty="0">
                <a:latin typeface="Trebuchet MS"/>
                <a:cs typeface="Trebuchet MS"/>
              </a:rPr>
              <a:t>O</a:t>
            </a:r>
            <a:r>
              <a:rPr sz="2000" spc="270" dirty="0">
                <a:latin typeface="Trebuchet MS"/>
                <a:cs typeface="Trebuchet MS"/>
              </a:rPr>
              <a:t>NA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V</a:t>
            </a:r>
            <a:r>
              <a:rPr sz="2000" spc="35" dirty="0">
                <a:latin typeface="Trebuchet MS"/>
                <a:cs typeface="Trebuchet MS"/>
              </a:rPr>
              <a:t>I</a:t>
            </a:r>
            <a:r>
              <a:rPr sz="2000" spc="30" dirty="0">
                <a:latin typeface="Trebuchet MS"/>
                <a:cs typeface="Trebuchet MS"/>
              </a:rPr>
              <a:t>R</a:t>
            </a:r>
            <a:r>
              <a:rPr sz="2000" spc="-25" dirty="0">
                <a:latin typeface="Trebuchet MS"/>
                <a:cs typeface="Trebuchet MS"/>
              </a:rPr>
              <a:t>U</a:t>
            </a:r>
            <a:r>
              <a:rPr sz="2000" spc="45" dirty="0">
                <a:latin typeface="Trebuchet MS"/>
                <a:cs typeface="Trebuchet MS"/>
              </a:rPr>
              <a:t>S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145" dirty="0">
                <a:latin typeface="Trebuchet MS"/>
                <a:cs typeface="Trebuchet MS"/>
              </a:rPr>
              <a:t>l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270" dirty="0">
                <a:latin typeface="Trebuchet MS"/>
                <a:cs typeface="Trebuchet MS"/>
              </a:rPr>
              <a:t>d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300" dirty="0">
                <a:latin typeface="Trebuchet MS"/>
                <a:cs typeface="Trebuchet MS"/>
              </a:rPr>
              <a:t>d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100" dirty="0">
                <a:latin typeface="Trebuchet MS"/>
                <a:cs typeface="Trebuchet MS"/>
              </a:rPr>
              <a:t>h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-175" dirty="0"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145" dirty="0">
                <a:latin typeface="Trebuchet MS"/>
                <a:cs typeface="Trebuchet MS"/>
              </a:rPr>
              <a:t>Recovered: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155" dirty="0">
                <a:latin typeface="Trebuchet MS"/>
                <a:cs typeface="Trebuchet MS"/>
              </a:rPr>
              <a:t>Number</a:t>
            </a:r>
            <a:r>
              <a:rPr sz="2000" spc="-240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of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150" dirty="0">
                <a:latin typeface="Trebuchet MS"/>
                <a:cs typeface="Trebuchet MS"/>
              </a:rPr>
              <a:t>recovered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295" dirty="0">
                <a:latin typeface="Trebuchet MS"/>
                <a:cs typeface="Trebuchet MS"/>
              </a:rPr>
              <a:t>CORONA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35" dirty="0">
                <a:latin typeface="Trebuchet MS"/>
                <a:cs typeface="Trebuchet MS"/>
              </a:rPr>
              <a:t>VIRUS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85" dirty="0">
                <a:latin typeface="Trebuchet MS"/>
                <a:cs typeface="Trebuchet MS"/>
              </a:rPr>
              <a:t>cases.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22266F-D46E-471F-9CBB-275FA6498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11"/>
    </mc:Choice>
    <mc:Fallback>
      <p:transition spd="slow" advTm="28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567"/>
            <a:ext cx="76644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390" dirty="0"/>
              <a:t>Data</a:t>
            </a:r>
            <a:r>
              <a:rPr spc="-30" dirty="0"/>
              <a:t> </a:t>
            </a:r>
            <a:r>
              <a:rPr spc="85" dirty="0"/>
              <a:t>Exploration</a:t>
            </a:r>
            <a:r>
              <a:rPr spc="-165" dirty="0"/>
              <a:t> </a:t>
            </a:r>
            <a:r>
              <a:rPr spc="480" dirty="0"/>
              <a:t>and</a:t>
            </a:r>
            <a:r>
              <a:rPr spc="-35" dirty="0"/>
              <a:t> </a:t>
            </a:r>
            <a:r>
              <a:rPr spc="8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389316"/>
            <a:ext cx="544766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550" spc="-135" dirty="0">
                <a:solidFill>
                  <a:srgbClr val="89D0D5"/>
                </a:solidFill>
                <a:latin typeface="Lucida Sans Unicode"/>
                <a:cs typeface="Lucida Sans Unicode"/>
              </a:rPr>
              <a:t>▶	</a:t>
            </a:r>
            <a:r>
              <a:rPr sz="2000" spc="185" dirty="0">
                <a:solidFill>
                  <a:srgbClr val="FFFFFF"/>
                </a:solidFill>
                <a:latin typeface="Trebuchet MS"/>
                <a:cs typeface="Trebuchet MS"/>
              </a:rPr>
              <a:t>CHECKING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MISSING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VALUES/NULL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4422457"/>
            <a:ext cx="5093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latin typeface="Trebuchet MS"/>
                <a:cs typeface="Trebuchet MS"/>
              </a:rPr>
              <a:t>T</a:t>
            </a:r>
            <a:r>
              <a:rPr sz="1800" spc="140" dirty="0">
                <a:latin typeface="Trebuchet MS"/>
                <a:cs typeface="Trebuchet MS"/>
              </a:rPr>
              <a:t>h</a:t>
            </a:r>
            <a:r>
              <a:rPr sz="1800" spc="210" dirty="0">
                <a:latin typeface="Trebuchet MS"/>
                <a:cs typeface="Trebuchet MS"/>
              </a:rPr>
              <a:t>e</a:t>
            </a:r>
            <a:r>
              <a:rPr sz="1800" spc="-175" dirty="0">
                <a:latin typeface="Trebuchet MS"/>
                <a:cs typeface="Trebuchet MS"/>
              </a:rPr>
              <a:t>r</a:t>
            </a:r>
            <a:r>
              <a:rPr sz="1800" spc="185" dirty="0">
                <a:latin typeface="Trebuchet MS"/>
                <a:cs typeface="Trebuchet MS"/>
              </a:rPr>
              <a:t>e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254" dirty="0">
                <a:latin typeface="Trebuchet MS"/>
                <a:cs typeface="Trebuchet MS"/>
              </a:rPr>
              <a:t>a</a:t>
            </a:r>
            <a:r>
              <a:rPr sz="1800" spc="-175" dirty="0">
                <a:latin typeface="Trebuchet MS"/>
                <a:cs typeface="Trebuchet MS"/>
              </a:rPr>
              <a:t>r</a:t>
            </a:r>
            <a:r>
              <a:rPr sz="1800" spc="185" dirty="0">
                <a:latin typeface="Trebuchet MS"/>
                <a:cs typeface="Trebuchet MS"/>
              </a:rPr>
              <a:t>e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140" dirty="0">
                <a:latin typeface="Trebuchet MS"/>
                <a:cs typeface="Trebuchet MS"/>
              </a:rPr>
              <a:t>n</a:t>
            </a:r>
            <a:r>
              <a:rPr sz="1800" spc="210" dirty="0">
                <a:latin typeface="Trebuchet MS"/>
                <a:cs typeface="Trebuchet MS"/>
              </a:rPr>
              <a:t>o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305" dirty="0">
                <a:latin typeface="Trebuchet MS"/>
                <a:cs typeface="Trebuchet MS"/>
              </a:rPr>
              <a:t>m</a:t>
            </a:r>
            <a:r>
              <a:rPr sz="1800" spc="-70" dirty="0">
                <a:latin typeface="Trebuchet MS"/>
                <a:cs typeface="Trebuchet MS"/>
              </a:rPr>
              <a:t>i</a:t>
            </a:r>
            <a:r>
              <a:rPr sz="1800" spc="-55" dirty="0">
                <a:latin typeface="Trebuchet MS"/>
                <a:cs typeface="Trebuchet MS"/>
              </a:rPr>
              <a:t>s</a:t>
            </a:r>
            <a:r>
              <a:rPr sz="1800" spc="20" dirty="0">
                <a:latin typeface="Trebuchet MS"/>
                <a:cs typeface="Trebuchet MS"/>
              </a:rPr>
              <a:t>s</a:t>
            </a:r>
            <a:r>
              <a:rPr sz="1800" spc="-145" dirty="0">
                <a:latin typeface="Trebuchet MS"/>
                <a:cs typeface="Trebuchet MS"/>
              </a:rPr>
              <a:t>i</a:t>
            </a:r>
            <a:r>
              <a:rPr sz="1800" spc="65" dirty="0">
                <a:latin typeface="Trebuchet MS"/>
                <a:cs typeface="Trebuchet MS"/>
              </a:rPr>
              <a:t>n</a:t>
            </a:r>
            <a:r>
              <a:rPr sz="1800" spc="290" dirty="0">
                <a:latin typeface="Trebuchet MS"/>
                <a:cs typeface="Trebuchet MS"/>
              </a:rPr>
              <a:t>g</a:t>
            </a:r>
            <a:r>
              <a:rPr sz="1800" spc="-200" dirty="0">
                <a:latin typeface="Trebuchet MS"/>
                <a:cs typeface="Trebuchet MS"/>
              </a:rPr>
              <a:t>/</a:t>
            </a:r>
            <a:r>
              <a:rPr sz="1800" spc="140" dirty="0">
                <a:latin typeface="Trebuchet MS"/>
                <a:cs typeface="Trebuchet MS"/>
              </a:rPr>
              <a:t>nu</a:t>
            </a:r>
            <a:r>
              <a:rPr sz="1800" spc="-160" dirty="0">
                <a:latin typeface="Trebuchet MS"/>
                <a:cs typeface="Trebuchet MS"/>
              </a:rPr>
              <a:t>l</a:t>
            </a:r>
            <a:r>
              <a:rPr sz="1800" spc="-170" dirty="0">
                <a:latin typeface="Trebuchet MS"/>
                <a:cs typeface="Trebuchet MS"/>
              </a:rPr>
              <a:t>l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240" dirty="0">
                <a:latin typeface="Trebuchet MS"/>
                <a:cs typeface="Trebuchet MS"/>
              </a:rPr>
              <a:t>v</a:t>
            </a:r>
            <a:r>
              <a:rPr sz="1800" spc="254" dirty="0">
                <a:latin typeface="Trebuchet MS"/>
                <a:cs typeface="Trebuchet MS"/>
              </a:rPr>
              <a:t>a</a:t>
            </a:r>
            <a:r>
              <a:rPr sz="1800" spc="-85" dirty="0">
                <a:latin typeface="Trebuchet MS"/>
                <a:cs typeface="Trebuchet MS"/>
              </a:rPr>
              <a:t>l</a:t>
            </a:r>
            <a:r>
              <a:rPr sz="1800" spc="140" dirty="0">
                <a:latin typeface="Trebuchet MS"/>
                <a:cs typeface="Trebuchet MS"/>
              </a:rPr>
              <a:t>ue</a:t>
            </a:r>
            <a:r>
              <a:rPr sz="1800" spc="-30" dirty="0">
                <a:latin typeface="Trebuchet MS"/>
                <a:cs typeface="Trebuchet MS"/>
              </a:rPr>
              <a:t>s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i</a:t>
            </a:r>
            <a:r>
              <a:rPr sz="1800" spc="114" dirty="0">
                <a:latin typeface="Trebuchet MS"/>
                <a:cs typeface="Trebuchet MS"/>
              </a:rPr>
              <a:t>n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140" dirty="0">
                <a:latin typeface="Trebuchet MS"/>
                <a:cs typeface="Trebuchet MS"/>
              </a:rPr>
              <a:t>h</a:t>
            </a:r>
            <a:r>
              <a:rPr sz="1800" spc="-70" dirty="0">
                <a:latin typeface="Trebuchet MS"/>
                <a:cs typeface="Trebuchet MS"/>
              </a:rPr>
              <a:t>i</a:t>
            </a:r>
            <a:r>
              <a:rPr sz="1800" spc="-30" dirty="0">
                <a:latin typeface="Trebuchet MS"/>
                <a:cs typeface="Trebuchet MS"/>
              </a:rPr>
              <a:t>s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195" dirty="0">
                <a:latin typeface="Trebuchet MS"/>
                <a:cs typeface="Trebuchet MS"/>
              </a:rPr>
              <a:t>d</a:t>
            </a:r>
            <a:r>
              <a:rPr sz="1800" spc="254" dirty="0">
                <a:latin typeface="Trebuchet MS"/>
                <a:cs typeface="Trebuchet MS"/>
              </a:rPr>
              <a:t>a</a:t>
            </a:r>
            <a:r>
              <a:rPr sz="1800" spc="-114" dirty="0">
                <a:latin typeface="Trebuchet MS"/>
                <a:cs typeface="Trebuchet MS"/>
              </a:rPr>
              <a:t>t</a:t>
            </a:r>
            <a:r>
              <a:rPr sz="1800" spc="254" dirty="0">
                <a:latin typeface="Trebuchet MS"/>
                <a:cs typeface="Trebuchet MS"/>
              </a:rPr>
              <a:t>a</a:t>
            </a:r>
            <a:r>
              <a:rPr sz="1800" spc="20" dirty="0">
                <a:latin typeface="Trebuchet MS"/>
                <a:cs typeface="Trebuchet MS"/>
              </a:rPr>
              <a:t>s</a:t>
            </a:r>
            <a:r>
              <a:rPr sz="1800" spc="210" dirty="0">
                <a:latin typeface="Trebuchet MS"/>
                <a:cs typeface="Trebuchet MS"/>
              </a:rPr>
              <a:t>e</a:t>
            </a:r>
            <a:r>
              <a:rPr sz="1800" spc="-105" dirty="0">
                <a:latin typeface="Trebuchet MS"/>
                <a:cs typeface="Trebuchet MS"/>
              </a:rPr>
              <a:t>t</a:t>
            </a:r>
            <a:endParaRPr sz="18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1831797"/>
            <a:ext cx="11353800" cy="5067300"/>
            <a:chOff x="838200" y="1790700"/>
            <a:chExt cx="11353800" cy="50673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1790700"/>
              <a:ext cx="5934075" cy="2495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1750" y="4086224"/>
              <a:ext cx="5810250" cy="2771774"/>
            </a:xfrm>
            <a:prstGeom prst="rect">
              <a:avLst/>
            </a:prstGeom>
          </p:spPr>
        </p:pic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B7738A9-A3C9-4838-9D3F-2BE145DA4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66"/>
    </mc:Choice>
    <mc:Fallback>
      <p:transition spd="slow" advTm="48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8166100" cy="11283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3600" spc="-120" dirty="0"/>
              <a:t>I</a:t>
            </a:r>
            <a:r>
              <a:rPr sz="3600" spc="-215" dirty="0"/>
              <a:t>F</a:t>
            </a:r>
            <a:r>
              <a:rPr sz="3600" spc="-130" dirty="0"/>
              <a:t> </a:t>
            </a:r>
            <a:r>
              <a:rPr sz="3600" spc="395" dirty="0"/>
              <a:t>N</a:t>
            </a:r>
            <a:r>
              <a:rPr sz="3600" spc="-90" dirty="0"/>
              <a:t>U</a:t>
            </a:r>
            <a:r>
              <a:rPr sz="3600" spc="-175" dirty="0"/>
              <a:t>L</a:t>
            </a:r>
            <a:r>
              <a:rPr sz="3600" spc="-160" dirty="0"/>
              <a:t>L</a:t>
            </a:r>
            <a:r>
              <a:rPr sz="3600" spc="20" dirty="0"/>
              <a:t> </a:t>
            </a:r>
            <a:r>
              <a:rPr sz="3600" spc="505" dirty="0"/>
              <a:t>V</a:t>
            </a:r>
            <a:r>
              <a:rPr sz="3600" spc="500" dirty="0"/>
              <a:t>A</a:t>
            </a:r>
            <a:r>
              <a:rPr sz="3600" spc="-175" dirty="0"/>
              <a:t>L</a:t>
            </a:r>
            <a:r>
              <a:rPr sz="3600" spc="-90" dirty="0"/>
              <a:t>U</a:t>
            </a:r>
            <a:r>
              <a:rPr sz="3600" spc="10" dirty="0"/>
              <a:t>E</a:t>
            </a:r>
            <a:r>
              <a:rPr sz="3600" spc="60" dirty="0"/>
              <a:t>S</a:t>
            </a:r>
            <a:r>
              <a:rPr sz="3600" spc="-35" dirty="0"/>
              <a:t> </a:t>
            </a:r>
            <a:r>
              <a:rPr sz="3600" spc="500" dirty="0"/>
              <a:t>A</a:t>
            </a:r>
            <a:r>
              <a:rPr sz="3600" spc="75" dirty="0"/>
              <a:t>R</a:t>
            </a:r>
            <a:r>
              <a:rPr sz="3600" dirty="0"/>
              <a:t>E</a:t>
            </a:r>
            <a:r>
              <a:rPr sz="3600" spc="-100" dirty="0"/>
              <a:t> </a:t>
            </a:r>
            <a:r>
              <a:rPr sz="3600" spc="90" dirty="0"/>
              <a:t>P</a:t>
            </a:r>
            <a:r>
              <a:rPr sz="3600" spc="75" dirty="0"/>
              <a:t>R</a:t>
            </a:r>
            <a:r>
              <a:rPr sz="3600" spc="10" dirty="0"/>
              <a:t>E</a:t>
            </a:r>
            <a:r>
              <a:rPr sz="3600" spc="25" dirty="0"/>
              <a:t>S</a:t>
            </a:r>
            <a:r>
              <a:rPr sz="3600" spc="50" dirty="0"/>
              <a:t>E</a:t>
            </a:r>
            <a:r>
              <a:rPr sz="3600" spc="395" dirty="0"/>
              <a:t>N</a:t>
            </a:r>
            <a:r>
              <a:rPr sz="3600" spc="-525" dirty="0"/>
              <a:t>T</a:t>
            </a:r>
            <a:r>
              <a:rPr sz="3600" spc="-325" dirty="0"/>
              <a:t>,</a:t>
            </a:r>
            <a:r>
              <a:rPr sz="3600" spc="-140" dirty="0"/>
              <a:t> </a:t>
            </a:r>
            <a:r>
              <a:rPr sz="3600" spc="-90" dirty="0"/>
              <a:t>U</a:t>
            </a:r>
            <a:r>
              <a:rPr sz="3600" spc="90" dirty="0"/>
              <a:t>P</a:t>
            </a:r>
            <a:r>
              <a:rPr sz="3600" spc="484" dirty="0"/>
              <a:t>D</a:t>
            </a:r>
            <a:r>
              <a:rPr sz="3600" spc="500" dirty="0"/>
              <a:t>A</a:t>
            </a:r>
            <a:r>
              <a:rPr sz="3600" spc="-525" dirty="0"/>
              <a:t>T</a:t>
            </a:r>
            <a:r>
              <a:rPr sz="3600" dirty="0"/>
              <a:t>E  </a:t>
            </a:r>
            <a:r>
              <a:rPr sz="3600" spc="90" dirty="0"/>
              <a:t>THEM</a:t>
            </a:r>
            <a:r>
              <a:rPr sz="3600" spc="-204" dirty="0"/>
              <a:t> </a:t>
            </a:r>
            <a:r>
              <a:rPr sz="3600" spc="-75" dirty="0"/>
              <a:t>WITH</a:t>
            </a:r>
            <a:r>
              <a:rPr sz="3600" spc="-30" dirty="0"/>
              <a:t> </a:t>
            </a:r>
            <a:r>
              <a:rPr sz="3600" spc="120" dirty="0"/>
              <a:t>ZEROS</a:t>
            </a:r>
            <a:r>
              <a:rPr sz="3600" spc="-105" dirty="0"/>
              <a:t> </a:t>
            </a:r>
            <a:r>
              <a:rPr sz="3600" spc="210" dirty="0"/>
              <a:t>FOR</a:t>
            </a:r>
            <a:r>
              <a:rPr sz="3600" spc="-135" dirty="0"/>
              <a:t> </a:t>
            </a:r>
            <a:r>
              <a:rPr sz="3600" spc="55" dirty="0"/>
              <a:t>ALL</a:t>
            </a:r>
            <a:r>
              <a:rPr sz="3600" spc="-55" dirty="0"/>
              <a:t> </a:t>
            </a:r>
            <a:r>
              <a:rPr sz="3600" spc="355" dirty="0"/>
              <a:t>COLUMNS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575" y="1933575"/>
            <a:ext cx="7915275" cy="35052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F7E57F-1AB1-435A-8EEA-32C8B9A90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55"/>
    </mc:Choice>
    <mc:Fallback>
      <p:transition spd="slow" advTm="34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567"/>
            <a:ext cx="845439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5" dirty="0"/>
              <a:t>CHECK</a:t>
            </a:r>
            <a:r>
              <a:rPr spc="-165" dirty="0"/>
              <a:t> </a:t>
            </a:r>
            <a:r>
              <a:rPr spc="-35" dirty="0"/>
              <a:t>TOTAL</a:t>
            </a:r>
            <a:r>
              <a:rPr spc="-10" dirty="0"/>
              <a:t> </a:t>
            </a:r>
            <a:r>
              <a:rPr spc="235" dirty="0"/>
              <a:t>NUMBER</a:t>
            </a:r>
            <a:r>
              <a:rPr spc="-85" dirty="0"/>
              <a:t> </a:t>
            </a:r>
            <a:r>
              <a:rPr spc="335" dirty="0"/>
              <a:t>OF</a:t>
            </a:r>
            <a:r>
              <a:rPr spc="-105" dirty="0"/>
              <a:t> </a:t>
            </a:r>
            <a:r>
              <a:rPr spc="370" dirty="0"/>
              <a:t>ROWS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8357" y="4957698"/>
            <a:ext cx="686498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-5" dirty="0">
                <a:latin typeface="Trebuchet MS"/>
                <a:cs typeface="Trebuchet MS"/>
              </a:rPr>
              <a:t>The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55" dirty="0">
                <a:latin typeface="Trebuchet MS"/>
                <a:cs typeface="Trebuchet MS"/>
              </a:rPr>
              <a:t>total</a:t>
            </a:r>
            <a:r>
              <a:rPr sz="2000" spc="-185" dirty="0">
                <a:latin typeface="Trebuchet MS"/>
                <a:cs typeface="Trebuchet MS"/>
              </a:rPr>
              <a:t> </a:t>
            </a:r>
            <a:r>
              <a:rPr sz="2000" spc="135" dirty="0">
                <a:latin typeface="Trebuchet MS"/>
                <a:cs typeface="Trebuchet MS"/>
              </a:rPr>
              <a:t>number</a:t>
            </a:r>
            <a:r>
              <a:rPr sz="2000" spc="-165" dirty="0">
                <a:latin typeface="Trebuchet MS"/>
                <a:cs typeface="Trebuchet MS"/>
              </a:rPr>
              <a:t> </a:t>
            </a:r>
            <a:r>
              <a:rPr sz="2000" spc="80" dirty="0">
                <a:latin typeface="Trebuchet MS"/>
                <a:cs typeface="Trebuchet MS"/>
              </a:rPr>
              <a:t>of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rows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10" dirty="0">
                <a:latin typeface="Trebuchet MS"/>
                <a:cs typeface="Trebuchet MS"/>
              </a:rPr>
              <a:t>in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this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130" dirty="0">
                <a:latin typeface="Trebuchet MS"/>
                <a:cs typeface="Trebuchet MS"/>
              </a:rPr>
              <a:t>dataset</a:t>
            </a:r>
            <a:r>
              <a:rPr sz="2000" spc="-24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is</a:t>
            </a:r>
            <a:r>
              <a:rPr sz="2000" spc="-120" dirty="0">
                <a:latin typeface="Trebuchet MS"/>
                <a:cs typeface="Trebuchet MS"/>
              </a:rPr>
              <a:t> </a:t>
            </a:r>
            <a:r>
              <a:rPr sz="2000" spc="20" dirty="0">
                <a:latin typeface="Trebuchet MS"/>
                <a:cs typeface="Trebuchet MS"/>
              </a:rPr>
              <a:t>78,386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95" dirty="0">
                <a:latin typeface="Trebuchet MS"/>
                <a:cs typeface="Trebuchet MS"/>
              </a:rPr>
              <a:t>rows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475" y="1343025"/>
            <a:ext cx="8772525" cy="34194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0FFC3F-CA90-4149-8F8E-2485D859F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14"/>
    </mc:Choice>
    <mc:Fallback>
      <p:transition spd="slow" advTm="30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781304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325" dirty="0"/>
              <a:t>CHECKING</a:t>
            </a:r>
            <a:r>
              <a:rPr sz="3600" spc="-185" dirty="0"/>
              <a:t> </a:t>
            </a:r>
            <a:r>
              <a:rPr sz="3600" spc="-90" dirty="0"/>
              <a:t>START</a:t>
            </a:r>
            <a:r>
              <a:rPr sz="3600" spc="-80" dirty="0"/>
              <a:t> </a:t>
            </a:r>
            <a:r>
              <a:rPr sz="3600" spc="114" dirty="0"/>
              <a:t>DATE</a:t>
            </a:r>
            <a:r>
              <a:rPr sz="3600" spc="-100" dirty="0"/>
              <a:t> </a:t>
            </a:r>
            <a:r>
              <a:rPr sz="3600" spc="185" dirty="0"/>
              <a:t>&amp;</a:t>
            </a:r>
            <a:r>
              <a:rPr sz="3600" spc="-145" dirty="0"/>
              <a:t> </a:t>
            </a:r>
            <a:r>
              <a:rPr sz="3600" spc="295" dirty="0"/>
              <a:t>END</a:t>
            </a:r>
            <a:r>
              <a:rPr sz="3600" spc="-95" dirty="0"/>
              <a:t> </a:t>
            </a:r>
            <a:r>
              <a:rPr sz="3600" spc="114" dirty="0"/>
              <a:t>DATE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13752" y="4950777"/>
            <a:ext cx="7661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-5" dirty="0">
                <a:latin typeface="Trebuchet MS"/>
                <a:cs typeface="Trebuchet MS"/>
              </a:rPr>
              <a:t>The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start</a:t>
            </a:r>
            <a:r>
              <a:rPr sz="2000" spc="-90" dirty="0">
                <a:latin typeface="Trebuchet MS"/>
                <a:cs typeface="Trebuchet MS"/>
              </a:rPr>
              <a:t> </a:t>
            </a:r>
            <a:r>
              <a:rPr sz="2000" spc="195" dirty="0">
                <a:latin typeface="Trebuchet MS"/>
                <a:cs typeface="Trebuchet MS"/>
              </a:rPr>
              <a:t>date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is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2020-01-22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70" dirty="0">
                <a:latin typeface="Trebuchet MS"/>
                <a:cs typeface="Trebuchet MS"/>
              </a:rPr>
              <a:t>while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90" dirty="0">
                <a:latin typeface="Trebuchet MS"/>
                <a:cs typeface="Trebuchet MS"/>
              </a:rPr>
              <a:t>the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210" dirty="0">
                <a:latin typeface="Trebuchet MS"/>
                <a:cs typeface="Trebuchet MS"/>
              </a:rPr>
              <a:t>end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195" dirty="0">
                <a:latin typeface="Trebuchet MS"/>
                <a:cs typeface="Trebuchet MS"/>
              </a:rPr>
              <a:t>date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is</a:t>
            </a:r>
            <a:r>
              <a:rPr sz="2000" spc="-110" dirty="0">
                <a:latin typeface="Trebuchet MS"/>
                <a:cs typeface="Trebuchet MS"/>
              </a:rPr>
              <a:t> </a:t>
            </a:r>
            <a:r>
              <a:rPr sz="2000" spc="45" dirty="0">
                <a:latin typeface="Trebuchet MS"/>
                <a:cs typeface="Trebuchet MS"/>
              </a:rPr>
              <a:t>2021-06-13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425" y="1381125"/>
            <a:ext cx="9315450" cy="32480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ED6294-DA3C-49D3-B87B-8679A1F9F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3"/>
    </mc:Choice>
    <mc:Fallback>
      <p:transition spd="slow" advTm="2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487" y="476885"/>
            <a:ext cx="82137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325" dirty="0"/>
              <a:t>CHECKING</a:t>
            </a:r>
            <a:r>
              <a:rPr sz="3600" spc="-190" dirty="0"/>
              <a:t> </a:t>
            </a:r>
            <a:r>
              <a:rPr sz="3600" spc="210" dirty="0"/>
              <a:t>FOR</a:t>
            </a:r>
            <a:r>
              <a:rPr sz="3600" spc="-65" dirty="0"/>
              <a:t> </a:t>
            </a:r>
            <a:r>
              <a:rPr sz="3600" spc="215" dirty="0"/>
              <a:t>NUMBER</a:t>
            </a:r>
            <a:r>
              <a:rPr sz="3600" spc="-140" dirty="0"/>
              <a:t> </a:t>
            </a:r>
            <a:r>
              <a:rPr sz="3600" spc="285" dirty="0"/>
              <a:t>OF</a:t>
            </a:r>
            <a:r>
              <a:rPr sz="3600" spc="-145" dirty="0"/>
              <a:t> </a:t>
            </a:r>
            <a:r>
              <a:rPr sz="3600" spc="265" dirty="0"/>
              <a:t>MONTHS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5487" y="4703127"/>
            <a:ext cx="46259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sz="1550" spc="-130" dirty="0">
                <a:latin typeface="Lucida Sans Unicode"/>
                <a:cs typeface="Lucida Sans Unicode"/>
              </a:rPr>
              <a:t>▶	</a:t>
            </a:r>
            <a:r>
              <a:rPr sz="2000" spc="-340" dirty="0">
                <a:latin typeface="Trebuchet MS"/>
                <a:cs typeface="Trebuchet MS"/>
              </a:rPr>
              <a:t>T</a:t>
            </a:r>
            <a:r>
              <a:rPr sz="2000" spc="100" dirty="0">
                <a:latin typeface="Trebuchet MS"/>
                <a:cs typeface="Trebuchet MS"/>
              </a:rPr>
              <a:t>h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225" dirty="0">
                <a:latin typeface="Trebuchet MS"/>
                <a:cs typeface="Trebuchet MS"/>
              </a:rPr>
              <a:t>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180" dirty="0">
                <a:latin typeface="Trebuchet MS"/>
                <a:cs typeface="Trebuchet MS"/>
              </a:rPr>
              <a:t>r</a:t>
            </a:r>
            <a:r>
              <a:rPr sz="2000" spc="225" dirty="0">
                <a:latin typeface="Trebuchet MS"/>
                <a:cs typeface="Trebuchet MS"/>
              </a:rPr>
              <a:t>e</a:t>
            </a:r>
            <a:r>
              <a:rPr sz="2000" spc="-125" dirty="0">
                <a:latin typeface="Trebuchet MS"/>
                <a:cs typeface="Trebuchet MS"/>
              </a:rPr>
              <a:t> </a:t>
            </a:r>
            <a:r>
              <a:rPr sz="2000" spc="65" dirty="0">
                <a:latin typeface="Trebuchet MS"/>
                <a:cs typeface="Trebuchet MS"/>
              </a:rPr>
              <a:t>1</a:t>
            </a:r>
            <a:r>
              <a:rPr sz="2000" spc="70" dirty="0">
                <a:latin typeface="Trebuchet MS"/>
                <a:cs typeface="Trebuchet MS"/>
              </a:rPr>
              <a:t>2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spc="285" dirty="0">
                <a:latin typeface="Trebuchet MS"/>
                <a:cs typeface="Trebuchet MS"/>
              </a:rPr>
              <a:t>m</a:t>
            </a:r>
            <a:r>
              <a:rPr sz="2000" spc="270" dirty="0">
                <a:latin typeface="Trebuchet MS"/>
                <a:cs typeface="Trebuchet MS"/>
              </a:rPr>
              <a:t>o</a:t>
            </a:r>
            <a:r>
              <a:rPr sz="2000" spc="100" dirty="0">
                <a:latin typeface="Trebuchet MS"/>
                <a:cs typeface="Trebuchet MS"/>
              </a:rPr>
              <a:t>n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100" dirty="0">
                <a:latin typeface="Trebuchet MS"/>
                <a:cs typeface="Trebuchet MS"/>
              </a:rPr>
              <a:t>h</a:t>
            </a:r>
            <a:r>
              <a:rPr sz="2000" spc="-25" dirty="0">
                <a:latin typeface="Trebuchet MS"/>
                <a:cs typeface="Trebuchet MS"/>
              </a:rPr>
              <a:t>s</a:t>
            </a:r>
            <a:r>
              <a:rPr sz="2000" spc="-19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140" dirty="0">
                <a:latin typeface="Trebuchet MS"/>
                <a:cs typeface="Trebuchet MS"/>
              </a:rPr>
              <a:t>n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100" dirty="0">
                <a:latin typeface="Trebuchet MS"/>
                <a:cs typeface="Trebuchet MS"/>
              </a:rPr>
              <a:t>h</a:t>
            </a:r>
            <a:r>
              <a:rPr sz="2000" spc="-125" dirty="0">
                <a:latin typeface="Trebuchet MS"/>
                <a:cs typeface="Trebuchet MS"/>
              </a:rPr>
              <a:t>i</a:t>
            </a:r>
            <a:r>
              <a:rPr sz="2000" spc="-25" dirty="0">
                <a:latin typeface="Trebuchet MS"/>
                <a:cs typeface="Trebuchet MS"/>
              </a:rPr>
              <a:t>s</a:t>
            </a:r>
            <a:r>
              <a:rPr sz="2000" spc="-114" dirty="0">
                <a:latin typeface="Trebuchet MS"/>
                <a:cs typeface="Trebuchet MS"/>
              </a:rPr>
              <a:t> </a:t>
            </a:r>
            <a:r>
              <a:rPr sz="2000" spc="300" dirty="0">
                <a:latin typeface="Trebuchet MS"/>
                <a:cs typeface="Trebuchet MS"/>
              </a:rPr>
              <a:t>d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50" dirty="0">
                <a:latin typeface="Trebuchet MS"/>
                <a:cs typeface="Trebuchet MS"/>
              </a:rPr>
              <a:t>t</a:t>
            </a:r>
            <a:r>
              <a:rPr sz="2000" spc="295" dirty="0">
                <a:latin typeface="Trebuchet MS"/>
                <a:cs typeface="Trebuchet MS"/>
              </a:rPr>
              <a:t>a</a:t>
            </a:r>
            <a:r>
              <a:rPr sz="2000" spc="-65" dirty="0">
                <a:latin typeface="Trebuchet MS"/>
                <a:cs typeface="Trebuchet MS"/>
              </a:rPr>
              <a:t>s</a:t>
            </a:r>
            <a:r>
              <a:rPr sz="2000" spc="254" dirty="0">
                <a:latin typeface="Trebuchet MS"/>
                <a:cs typeface="Trebuchet MS"/>
              </a:rPr>
              <a:t>e</a:t>
            </a:r>
            <a:r>
              <a:rPr sz="2000" spc="-110" dirty="0">
                <a:latin typeface="Trebuchet MS"/>
                <a:cs typeface="Trebuchet MS"/>
              </a:rPr>
              <a:t>t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700" y="1276350"/>
            <a:ext cx="9115425" cy="32194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06DC479-3145-4EAD-A172-E87A4E8C7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04"/>
    </mc:Choice>
    <mc:Fallback>
      <p:transition spd="slow" advTm="32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130</TotalTime>
  <Words>765</Words>
  <Application>Microsoft Office PowerPoint</Application>
  <PresentationFormat>Widescreen</PresentationFormat>
  <Paragraphs>55</Paragraphs>
  <Slides>26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Impact</vt:lpstr>
      <vt:lpstr>Lucida Sans Unicode</vt:lpstr>
      <vt:lpstr>Tahoma</vt:lpstr>
      <vt:lpstr>Trebuchet MS</vt:lpstr>
      <vt:lpstr>Main Event</vt:lpstr>
      <vt:lpstr>Corona Virus Analysis in SQL</vt:lpstr>
      <vt:lpstr>TABLE OF CONTENT</vt:lpstr>
      <vt:lpstr>Problem Statement</vt:lpstr>
      <vt:lpstr>Dataset Description</vt:lpstr>
      <vt:lpstr>Data Exploration and Analysis</vt:lpstr>
      <vt:lpstr>IF NULL VALUES ARE PRESENT, UPDATE  THEM WITH ZEROS FOR ALL COLUMNS</vt:lpstr>
      <vt:lpstr>CHECK TOTAL NUMBER OF ROWS</vt:lpstr>
      <vt:lpstr>CHECKING START DATE &amp; END DATE</vt:lpstr>
      <vt:lpstr>CHECKING FOR NUMBER OF MONTHS</vt:lpstr>
      <vt:lpstr>FINDING MONTHLY AVERAGE FOR  CONFIRMED, DEATHS, RECOVERED</vt:lpstr>
      <vt:lpstr>FIND MOST FREQUENT VALUE FOR CONFIRMED,  DEATHS, RECOVERED EACH MONTH</vt:lpstr>
      <vt:lpstr>FIND MINIMUM VALUES FOR CONFIRMED,  DEATHS, RECOVERED PER YEAR</vt:lpstr>
      <vt:lpstr>FIND MAXIMUM VALUES OF CONFIRMED,  DEATHS, RECOVERED PER YEAR</vt:lpstr>
      <vt:lpstr>THE TOTAL NUMBER OF CASE OF CONFIRMED,  DEATHS, RECOVERED EACH MONTH</vt:lpstr>
      <vt:lpstr>CHECK HOW CORONA VIRUS SPREAD OUT  WITH RESPECT TO CONFIRMED CASE</vt:lpstr>
      <vt:lpstr>CHECK HOW CORONA VIRUS SPREAD OUT  WITH RESPECT TO DEATH CASE PER MONTH</vt:lpstr>
      <vt:lpstr>CHECK HOW CORONA VIRUS SPREAD OUT  WITH RESPECT TO RECOVERED CASE</vt:lpstr>
      <vt:lpstr>FIND COUNTRY HAVING HIGHEST NUMBER OF  THE CONFIRMED CASE</vt:lpstr>
      <vt:lpstr>FIND COUNTRY HAVING LOWEST NUMBER  OF THE DEATH CASE</vt:lpstr>
      <vt:lpstr>FIND TOP 5 COUNTRIES HAVING HIGHEST  RECOVERED CASE</vt:lpstr>
      <vt:lpstr>KEY INSIGHTS</vt:lpstr>
      <vt:lpstr>KEY INSIGHTS</vt:lpstr>
      <vt:lpstr>KEY INSIGHTS</vt:lpstr>
      <vt:lpstr>GENERAL INSIGHTS</vt:lpstr>
      <vt:lpstr>CONCLUSION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Virus Analysis in SQL</dc:title>
  <dc:creator>Madhavi K</dc:creator>
  <cp:lastModifiedBy>Madhavi K</cp:lastModifiedBy>
  <cp:revision>3</cp:revision>
  <dcterms:created xsi:type="dcterms:W3CDTF">2024-05-15T12:17:33Z</dcterms:created>
  <dcterms:modified xsi:type="dcterms:W3CDTF">2024-05-15T14:28:40Z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2024-05-12T00:00:00Z</vt:filetime>
  </property>
  <property fmtid="{D5CDD505-2E9C-101B-9397-08002B2CF9AE}" pid="3" name="LastSaved">
    <vt:filetime>2024-05-15T00:00:00Z</vt:filetime>
  </property>
</Properties>
</file>